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57"/>
  </p:notesMasterIdLst>
  <p:sldIdLst>
    <p:sldId id="500" r:id="rId2"/>
    <p:sldId id="877" r:id="rId3"/>
    <p:sldId id="920" r:id="rId4"/>
    <p:sldId id="921" r:id="rId5"/>
    <p:sldId id="922" r:id="rId6"/>
    <p:sldId id="918" r:id="rId7"/>
    <p:sldId id="923" r:id="rId8"/>
    <p:sldId id="924" r:id="rId9"/>
    <p:sldId id="925" r:id="rId10"/>
    <p:sldId id="926" r:id="rId11"/>
    <p:sldId id="927" r:id="rId12"/>
    <p:sldId id="928" r:id="rId13"/>
    <p:sldId id="929" r:id="rId14"/>
    <p:sldId id="930" r:id="rId15"/>
    <p:sldId id="931" r:id="rId16"/>
    <p:sldId id="932" r:id="rId17"/>
    <p:sldId id="933" r:id="rId18"/>
    <p:sldId id="934" r:id="rId19"/>
    <p:sldId id="935" r:id="rId20"/>
    <p:sldId id="936" r:id="rId21"/>
    <p:sldId id="937" r:id="rId22"/>
    <p:sldId id="938" r:id="rId23"/>
    <p:sldId id="939" r:id="rId24"/>
    <p:sldId id="940" r:id="rId25"/>
    <p:sldId id="941" r:id="rId26"/>
    <p:sldId id="942" r:id="rId27"/>
    <p:sldId id="895" r:id="rId28"/>
    <p:sldId id="944" r:id="rId29"/>
    <p:sldId id="946" r:id="rId30"/>
    <p:sldId id="947" r:id="rId31"/>
    <p:sldId id="948" r:id="rId32"/>
    <p:sldId id="949" r:id="rId33"/>
    <p:sldId id="950" r:id="rId34"/>
    <p:sldId id="951" r:id="rId35"/>
    <p:sldId id="952" r:id="rId36"/>
    <p:sldId id="953" r:id="rId37"/>
    <p:sldId id="954" r:id="rId38"/>
    <p:sldId id="955" r:id="rId39"/>
    <p:sldId id="956" r:id="rId40"/>
    <p:sldId id="957" r:id="rId41"/>
    <p:sldId id="958" r:id="rId42"/>
    <p:sldId id="959" r:id="rId43"/>
    <p:sldId id="960" r:id="rId44"/>
    <p:sldId id="961" r:id="rId45"/>
    <p:sldId id="962" r:id="rId46"/>
    <p:sldId id="963" r:id="rId47"/>
    <p:sldId id="945" r:id="rId48"/>
    <p:sldId id="964" r:id="rId49"/>
    <p:sldId id="965" r:id="rId50"/>
    <p:sldId id="966" r:id="rId51"/>
    <p:sldId id="967" r:id="rId52"/>
    <p:sldId id="968" r:id="rId53"/>
    <p:sldId id="969" r:id="rId54"/>
    <p:sldId id="970" r:id="rId55"/>
    <p:sldId id="943" r:id="rId56"/>
  </p:sldIdLst>
  <p:sldSz cx="9144000" cy="6858000" type="screen4x3"/>
  <p:notesSz cx="6858000" cy="9144000"/>
  <p:defaultTextStyle>
    <a:defPPr>
      <a:defRPr lang="en-US"/>
    </a:defPPr>
    <a:lvl1pPr marL="0" algn="l" defTabSz="4571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3" algn="l" defTabSz="4571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7" algn="l" defTabSz="4571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60" algn="l" defTabSz="4571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13" algn="l" defTabSz="4571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66" algn="l" defTabSz="4571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20" algn="l" defTabSz="4571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74" algn="l" defTabSz="4571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27" algn="l" defTabSz="4571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ng Liu" initials="LL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8960E"/>
    <a:srgbClr val="36CB13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10" autoAdjust="0"/>
    <p:restoredTop sz="94066" autoAdjust="0"/>
  </p:normalViewPr>
  <p:slideViewPr>
    <p:cSldViewPr snapToGrid="0" snapToObjects="1">
      <p:cViewPr varScale="1">
        <p:scale>
          <a:sx n="171" d="100"/>
          <a:sy n="171" d="100"/>
        </p:scale>
        <p:origin x="736" y="136"/>
      </p:cViewPr>
      <p:guideLst>
        <p:guide orient="horz" pos="2160"/>
        <p:guide pos="2880"/>
        <p:guide orient="horz" pos="21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92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91B4D-8B2E-4E21-B764-79B152857B25}" type="datetimeFigureOut">
              <a:rPr lang="en-US" smtClean="0"/>
              <a:t>10/1/18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DCD00C-0BA3-4169-8942-7295A9904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71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3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7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60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3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66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0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74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7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CD00C-0BA3-4169-8942-7295A99040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63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CD00C-0BA3-4169-8942-7295A99040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97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CD00C-0BA3-4169-8942-7295A99040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04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CD00C-0BA3-4169-8942-7295A99040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84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CD00C-0BA3-4169-8942-7295A99040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77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CD00C-0BA3-4169-8942-7295A99040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01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CD00C-0BA3-4169-8942-7295A99040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53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CD00C-0BA3-4169-8942-7295A99040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88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CD00C-0BA3-4169-8942-7295A99040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63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CD00C-0BA3-4169-8942-7295A99040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33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CD00C-0BA3-4169-8942-7295A99040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1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CD00C-0BA3-4169-8942-7295A99040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884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CD00C-0BA3-4169-8942-7295A99040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76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CD00C-0BA3-4169-8942-7295A99040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85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CD00C-0BA3-4169-8942-7295A99040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35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CD00C-0BA3-4169-8942-7295A99040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287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CD00C-0BA3-4169-8942-7295A99040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55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CD00C-0BA3-4169-8942-7295A99040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69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CD00C-0BA3-4169-8942-7295A99040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83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CD00C-0BA3-4169-8942-7295A99040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44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CD00C-0BA3-4169-8942-7295A99040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36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CD00C-0BA3-4169-8942-7295A99040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10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CD00C-0BA3-4169-8942-7295A99040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50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CD00C-0BA3-4169-8942-7295A99040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66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lin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framsidor150 ny rosa.jpg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312" y="189395"/>
            <a:ext cx="8784457" cy="6510978"/>
          </a:xfrm>
          <a:prstGeom prst="rect">
            <a:avLst/>
          </a:prstGeom>
        </p:spPr>
      </p:pic>
      <p:sp>
        <p:nvSpPr>
          <p:cNvPr id="11" name="Rektangel 10"/>
          <p:cNvSpPr/>
          <p:nvPr userDrawn="1"/>
        </p:nvSpPr>
        <p:spPr bwMode="auto">
          <a:xfrm>
            <a:off x="2698045" y="1519973"/>
            <a:ext cx="6276622" cy="12833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354" tIns="46178" rIns="92354" bIns="46178" numCol="1" rtlCol="0" anchor="t" anchorCtr="0" compatLnSpc="1">
            <a:prstTxWarp prst="textNoShape">
              <a:avLst/>
            </a:prstTxWarp>
          </a:bodyPr>
          <a:lstStyle/>
          <a:p>
            <a:pPr defTabSz="913920" fontAlgn="base">
              <a:spcBef>
                <a:spcPct val="0"/>
              </a:spcBef>
              <a:spcAft>
                <a:spcPct val="0"/>
              </a:spcAft>
            </a:pPr>
            <a:endParaRPr lang="en-GB" b="1" dirty="0">
              <a:solidFill>
                <a:srgbClr val="9C6114"/>
              </a:solidFill>
              <a:ea typeface="ＭＳ Ｐゴシック" charset="-128"/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2989561" y="1527136"/>
            <a:ext cx="5825197" cy="716204"/>
          </a:xfrm>
        </p:spPr>
        <p:txBody>
          <a:bodyPr lIns="0" tIns="98172" rIns="0" bIns="83627"/>
          <a:lstStyle>
            <a:lvl1pPr>
              <a:defRPr sz="3600"/>
            </a:lvl1pPr>
          </a:lstStyle>
          <a:p>
            <a:r>
              <a:rPr lang="en-GB" noProof="0"/>
              <a:t>Single-line title</a:t>
            </a:r>
          </a:p>
        </p:txBody>
      </p:sp>
      <p:sp>
        <p:nvSpPr>
          <p:cNvPr id="17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2989561" y="2226624"/>
            <a:ext cx="5825197" cy="322328"/>
          </a:xfrm>
        </p:spPr>
        <p:txBody>
          <a:bodyPr lIns="0" tIns="109080" rIns="0"/>
          <a:lstStyle>
            <a:lvl1pPr marL="0" indent="0" algn="l">
              <a:buNone/>
              <a:defRPr sz="1200" b="1" cap="all" baseline="0">
                <a:solidFill>
                  <a:schemeClr val="tx1"/>
                </a:solidFill>
              </a:defRPr>
            </a:lvl1pPr>
            <a:lvl2pPr marL="461771" indent="0" algn="ctr">
              <a:buNone/>
              <a:defRPr/>
            </a:lvl2pPr>
            <a:lvl3pPr marL="923540" indent="0" algn="ctr">
              <a:buNone/>
              <a:defRPr/>
            </a:lvl3pPr>
            <a:lvl4pPr marL="1385312" indent="0" algn="ctr">
              <a:buNone/>
              <a:defRPr/>
            </a:lvl4pPr>
            <a:lvl5pPr marL="1847083" indent="0" algn="ctr">
              <a:buNone/>
              <a:defRPr/>
            </a:lvl5pPr>
            <a:lvl6pPr marL="2308853" indent="0" algn="ctr">
              <a:buNone/>
              <a:defRPr/>
            </a:lvl6pPr>
            <a:lvl7pPr marL="2770623" indent="0" algn="ctr">
              <a:buNone/>
              <a:defRPr/>
            </a:lvl7pPr>
            <a:lvl8pPr marL="3232394" indent="0" algn="ctr">
              <a:buNone/>
              <a:defRPr/>
            </a:lvl8pPr>
            <a:lvl9pPr marL="3694165" indent="0" algn="ctr">
              <a:buNone/>
              <a:defRPr/>
            </a:lvl9pPr>
          </a:lstStyle>
          <a:p>
            <a:r>
              <a:rPr lang="en-GB" noProof="0"/>
              <a:t>SUBTITLE OR NAME</a:t>
            </a:r>
          </a:p>
        </p:txBody>
      </p:sp>
      <p:cxnSp>
        <p:nvCxnSpPr>
          <p:cNvPr id="9" name="Rak 8"/>
          <p:cNvCxnSpPr/>
          <p:nvPr userDrawn="1"/>
        </p:nvCxnSpPr>
        <p:spPr bwMode="auto">
          <a:xfrm>
            <a:off x="2986087" y="2217682"/>
            <a:ext cx="597497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4" name="Bildobjekt 13" descr="Lunds sigill RGB 150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29566" y="4289979"/>
            <a:ext cx="2714434" cy="2568021"/>
          </a:xfrm>
          <a:prstGeom prst="rect">
            <a:avLst/>
          </a:prstGeom>
        </p:spPr>
      </p:pic>
      <p:pic>
        <p:nvPicPr>
          <p:cNvPr id="16" name="Bildobjekt 15" descr="LundUniversity_C2line RGB 150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393" y="381001"/>
            <a:ext cx="719990" cy="94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67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and bulleted list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753117" y="1662592"/>
            <a:ext cx="4441370" cy="3729603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 hasCustomPrompt="1"/>
          </p:nvPr>
        </p:nvSpPr>
        <p:spPr>
          <a:xfrm>
            <a:off x="5431570" y="1662592"/>
            <a:ext cx="2964140" cy="3729603"/>
          </a:xfrm>
        </p:spPr>
        <p:txBody>
          <a:bodyPr/>
          <a:lstStyle>
            <a:lvl1pPr>
              <a:spcAft>
                <a:spcPts val="0"/>
              </a:spcAft>
              <a:buClr>
                <a:schemeClr val="tx2"/>
              </a:buClr>
              <a:defRPr sz="2200"/>
            </a:lvl1pPr>
            <a:lvl2pPr>
              <a:spcAft>
                <a:spcPts val="0"/>
              </a:spcAft>
              <a:buClr>
                <a:schemeClr val="tx2"/>
              </a:buClr>
              <a:defRPr sz="2200"/>
            </a:lvl2pPr>
            <a:lvl3pPr>
              <a:spcAft>
                <a:spcPts val="0"/>
              </a:spcAft>
              <a:buClr>
                <a:schemeClr val="tx2"/>
              </a:buClr>
              <a:defRPr sz="2000"/>
            </a:lvl3pPr>
            <a:lvl4pPr>
              <a:spcAft>
                <a:spcPts val="0"/>
              </a:spcAft>
              <a:buClr>
                <a:schemeClr val="tx2"/>
              </a:buCl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Level two</a:t>
            </a:r>
          </a:p>
          <a:p>
            <a:pPr lvl="2"/>
            <a:r>
              <a:rPr lang="en-GB" noProof="0"/>
              <a:t>Level three</a:t>
            </a:r>
          </a:p>
          <a:p>
            <a:pPr lvl="3"/>
            <a:r>
              <a:rPr lang="en-GB" noProof="0"/>
              <a:t>Level four</a:t>
            </a:r>
          </a:p>
        </p:txBody>
      </p:sp>
    </p:spTree>
    <p:extLst>
      <p:ext uri="{BB962C8B-B14F-4D97-AF65-F5344CB8AC3E}">
        <p14:creationId xmlns:p14="http://schemas.microsoft.com/office/powerpoint/2010/main" val="2046111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abell 4"/>
          <p:cNvSpPr>
            <a:spLocks noGrp="1"/>
          </p:cNvSpPr>
          <p:nvPr>
            <p:ph type="tbl" sz="quarter" idx="10"/>
          </p:nvPr>
        </p:nvSpPr>
        <p:spPr>
          <a:xfrm>
            <a:off x="793449" y="1785723"/>
            <a:ext cx="7582935" cy="359850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653474" y="284497"/>
            <a:ext cx="7709927" cy="1142735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0" y="6477619"/>
            <a:ext cx="533804" cy="303987"/>
          </a:xfrm>
          <a:prstGeom prst="rect">
            <a:avLst/>
          </a:prstGeom>
        </p:spPr>
        <p:txBody>
          <a:bodyPr vert="horz" wrap="square" lIns="90516" tIns="45258" rIns="90516" bIns="45258" numCol="1" anchor="t" anchorCtr="0" compatLnSpc="1">
            <a:prstTxWarp prst="textNoShape">
              <a:avLst/>
            </a:prstTxWarp>
          </a:bodyPr>
          <a:lstStyle>
            <a:lvl1pPr>
              <a:defRPr lang="ko-KR" altLang="en-US" sz="1600" b="1" kern="12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</a:lstStyle>
          <a:p>
            <a:fld id="{B3606B9E-5A98-41E4-AEFB-F9B2EA2CEE49}" type="slidenum">
              <a:rPr lang="en-US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8870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 userDrawn="1"/>
        </p:nvSpPr>
        <p:spPr bwMode="auto">
          <a:xfrm>
            <a:off x="2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354" tIns="46178" rIns="92354" bIns="46178" numCol="1" rtlCol="0" anchor="t" anchorCtr="0" compatLnSpc="1">
            <a:prstTxWarp prst="textNoShape">
              <a:avLst/>
            </a:prstTxWarp>
          </a:bodyPr>
          <a:lstStyle/>
          <a:p>
            <a:pPr defTabSz="913920" fontAlgn="base">
              <a:spcBef>
                <a:spcPct val="0"/>
              </a:spcBef>
              <a:spcAft>
                <a:spcPct val="0"/>
              </a:spcAft>
            </a:pPr>
            <a:endParaRPr lang="sv-SE" b="1" dirty="0">
              <a:solidFill>
                <a:srgbClr val="000000"/>
              </a:solidFill>
              <a:ea typeface="ＭＳ Ｐゴシック" charset="-128"/>
            </a:endParaRPr>
          </a:p>
        </p:txBody>
      </p:sp>
      <p:pic>
        <p:nvPicPr>
          <p:cNvPr id="6" name="Bildobjekt 5" descr="LundUniversity_C2line RGB 150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7753" y="1284397"/>
            <a:ext cx="3159929" cy="416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97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>
            <a:off x="2" y="0"/>
            <a:ext cx="9144000" cy="971550"/>
          </a:xfrm>
          <a:prstGeom prst="rect">
            <a:avLst/>
          </a:prstGeom>
          <a:solidFill>
            <a:srgbClr val="9C6114"/>
          </a:solidFill>
          <a:ln w="9525">
            <a:noFill/>
            <a:round/>
            <a:headEnd/>
            <a:tailEnd/>
          </a:ln>
          <a:effectLst/>
        </p:spPr>
        <p:txBody>
          <a:bodyPr wrap="none" lIns="91421" tIns="45710" rIns="91421" bIns="45710" anchor="ctr"/>
          <a:lstStyle/>
          <a:p>
            <a:pPr defTabSz="91430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dirty="0">
              <a:solidFill>
                <a:srgbClr val="9C6114"/>
              </a:solidFill>
              <a:ea typeface="ＭＳ Ｐゴシック" charset="-128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23852" y="228602"/>
            <a:ext cx="8099425" cy="741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45351" rIns="90340" bIns="45351" numCol="1" anchor="b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rgbClr val="F9F2E7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1" name="Text Box 7"/>
          <p:cNvSpPr txBox="1">
            <a:spLocks noChangeArrowheads="1"/>
          </p:cNvSpPr>
          <p:nvPr userDrawn="1"/>
        </p:nvSpPr>
        <p:spPr bwMode="auto">
          <a:xfrm>
            <a:off x="252413" y="107951"/>
            <a:ext cx="2709862" cy="30979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46790" rIns="89982" bIns="46790">
            <a:spAutoFit/>
          </a:bodyPr>
          <a:lstStyle/>
          <a:p>
            <a:pPr defTabSz="914307" fontAlgn="base">
              <a:spcBef>
                <a:spcPts val="875"/>
              </a:spcBef>
              <a:spcAft>
                <a:spcPct val="0"/>
              </a:spcAft>
              <a:buClr>
                <a:srgbClr val="D0AF80"/>
              </a:buClr>
              <a:buFont typeface="Frutiger 45 Light" pitchFamily="32" charset="0"/>
              <a:buNone/>
              <a:tabLst>
                <a:tab pos="0" algn="l"/>
                <a:tab pos="914213" algn="l"/>
                <a:tab pos="1828426" algn="l"/>
                <a:tab pos="2742641" algn="l"/>
                <a:tab pos="3656854" algn="l"/>
                <a:tab pos="4571068" algn="l"/>
                <a:tab pos="5485280" algn="l"/>
                <a:tab pos="6399495" algn="l"/>
                <a:tab pos="7313707" algn="l"/>
                <a:tab pos="8227921" algn="l"/>
                <a:tab pos="9142135" algn="l"/>
                <a:tab pos="10056349" algn="l"/>
              </a:tabLst>
              <a:defRPr/>
            </a:pPr>
            <a:r>
              <a:rPr lang="sv-SE" sz="1400" b="1">
                <a:solidFill>
                  <a:srgbClr val="D0AF80"/>
                </a:solidFill>
                <a:latin typeface="Frutiger 45 Light" pitchFamily="32" charset="0"/>
                <a:ea typeface="DejaVu Sans" charset="0"/>
                <a:cs typeface="DejaVu Sans" charset="0"/>
              </a:rPr>
              <a:t>L</a:t>
            </a:r>
            <a:r>
              <a:rPr lang="sv-SE" sz="400" b="1">
                <a:solidFill>
                  <a:srgbClr val="D0AF80"/>
                </a:solidFill>
                <a:latin typeface="Frutiger 45 Light" pitchFamily="32" charset="0"/>
                <a:ea typeface="DejaVu Sans" charset="0"/>
                <a:cs typeface="DejaVu Sans" charset="0"/>
              </a:rPr>
              <a:t> </a:t>
            </a:r>
            <a:r>
              <a:rPr lang="sv-SE" sz="1400" b="1">
                <a:solidFill>
                  <a:srgbClr val="D0AF80"/>
                </a:solidFill>
                <a:latin typeface="Frutiger 45 Light" pitchFamily="32" charset="0"/>
                <a:ea typeface="DejaVu Sans" charset="0"/>
                <a:cs typeface="DejaVu Sans" charset="0"/>
              </a:rPr>
              <a:t>U</a:t>
            </a:r>
            <a:r>
              <a:rPr lang="sv-SE" sz="400" b="1">
                <a:solidFill>
                  <a:srgbClr val="D0AF80"/>
                </a:solidFill>
                <a:latin typeface="Frutiger 45 Light" pitchFamily="32" charset="0"/>
                <a:ea typeface="DejaVu Sans" charset="0"/>
                <a:cs typeface="DejaVu Sans" charset="0"/>
              </a:rPr>
              <a:t> </a:t>
            </a:r>
            <a:r>
              <a:rPr lang="sv-SE" sz="1400" b="1">
                <a:solidFill>
                  <a:srgbClr val="D0AF80"/>
                </a:solidFill>
                <a:latin typeface="Frutiger 45 Light" pitchFamily="32" charset="0"/>
                <a:ea typeface="DejaVu Sans" charset="0"/>
                <a:cs typeface="DejaVu Sans" charset="0"/>
              </a:rPr>
              <a:t>N</a:t>
            </a:r>
            <a:r>
              <a:rPr lang="sv-SE" sz="400" b="1">
                <a:solidFill>
                  <a:srgbClr val="D0AF80"/>
                </a:solidFill>
                <a:latin typeface="Frutiger 45 Light" pitchFamily="32" charset="0"/>
                <a:ea typeface="DejaVu Sans" charset="0"/>
                <a:cs typeface="DejaVu Sans" charset="0"/>
              </a:rPr>
              <a:t> </a:t>
            </a:r>
            <a:r>
              <a:rPr lang="sv-SE" sz="1400" b="1">
                <a:solidFill>
                  <a:srgbClr val="D0AF80"/>
                </a:solidFill>
                <a:latin typeface="Frutiger 45 Light" pitchFamily="32" charset="0"/>
                <a:ea typeface="DejaVu Sans" charset="0"/>
                <a:cs typeface="DejaVu Sans" charset="0"/>
              </a:rPr>
              <a:t>D </a:t>
            </a:r>
            <a:r>
              <a:rPr lang="sv-SE" sz="400" b="1">
                <a:solidFill>
                  <a:srgbClr val="D0AF80"/>
                </a:solidFill>
                <a:latin typeface="Frutiger 45 Light" pitchFamily="32" charset="0"/>
                <a:ea typeface="DejaVu Sans" charset="0"/>
                <a:cs typeface="DejaVu Sans" charset="0"/>
              </a:rPr>
              <a:t> </a:t>
            </a:r>
            <a:r>
              <a:rPr lang="sv-SE" sz="1400" b="1">
                <a:solidFill>
                  <a:srgbClr val="D0AF80"/>
                </a:solidFill>
                <a:latin typeface="Frutiger 45 Light" pitchFamily="32" charset="0"/>
                <a:ea typeface="DejaVu Sans" charset="0"/>
                <a:cs typeface="DejaVu Sans" charset="0"/>
              </a:rPr>
              <a:t>U</a:t>
            </a:r>
            <a:r>
              <a:rPr lang="sv-SE" sz="200" b="1">
                <a:solidFill>
                  <a:srgbClr val="D0AF80"/>
                </a:solidFill>
                <a:latin typeface="Frutiger 45 Light" pitchFamily="32" charset="0"/>
                <a:ea typeface="DejaVu Sans" charset="0"/>
                <a:cs typeface="DejaVu Sans" charset="0"/>
              </a:rPr>
              <a:t> </a:t>
            </a:r>
            <a:r>
              <a:rPr lang="sv-SE" sz="1400" b="1">
                <a:solidFill>
                  <a:srgbClr val="D0AF80"/>
                </a:solidFill>
                <a:latin typeface="Frutiger 45 Light" pitchFamily="32" charset="0"/>
                <a:ea typeface="DejaVu Sans" charset="0"/>
                <a:cs typeface="DejaVu Sans" charset="0"/>
              </a:rPr>
              <a:t>N</a:t>
            </a:r>
            <a:r>
              <a:rPr lang="sv-SE" sz="400" b="1">
                <a:solidFill>
                  <a:srgbClr val="D0AF80"/>
                </a:solidFill>
                <a:latin typeface="Frutiger 45 Light" pitchFamily="32" charset="0"/>
                <a:ea typeface="DejaVu Sans" charset="0"/>
                <a:cs typeface="DejaVu Sans" charset="0"/>
              </a:rPr>
              <a:t> </a:t>
            </a:r>
            <a:r>
              <a:rPr lang="sv-SE" sz="1400" b="1">
                <a:solidFill>
                  <a:srgbClr val="D0AF80"/>
                </a:solidFill>
                <a:latin typeface="Frutiger 45 Light" pitchFamily="32" charset="0"/>
                <a:ea typeface="DejaVu Sans" charset="0"/>
                <a:cs typeface="DejaVu Sans" charset="0"/>
              </a:rPr>
              <a:t>I</a:t>
            </a:r>
            <a:r>
              <a:rPr lang="sv-SE" sz="300" b="1">
                <a:solidFill>
                  <a:srgbClr val="D0AF80"/>
                </a:solidFill>
                <a:latin typeface="Frutiger 45 Light" pitchFamily="32" charset="0"/>
                <a:ea typeface="DejaVu Sans" charset="0"/>
                <a:cs typeface="DejaVu Sans" charset="0"/>
              </a:rPr>
              <a:t> </a:t>
            </a:r>
            <a:r>
              <a:rPr lang="sv-SE" sz="1400" b="1">
                <a:solidFill>
                  <a:srgbClr val="D0AF80"/>
                </a:solidFill>
                <a:latin typeface="Frutiger 45 Light" pitchFamily="32" charset="0"/>
                <a:ea typeface="DejaVu Sans" charset="0"/>
                <a:cs typeface="DejaVu Sans" charset="0"/>
              </a:rPr>
              <a:t>V</a:t>
            </a:r>
            <a:r>
              <a:rPr lang="sv-SE" sz="300" b="1">
                <a:solidFill>
                  <a:srgbClr val="D0AF80"/>
                </a:solidFill>
                <a:latin typeface="Frutiger 45 Light" pitchFamily="32" charset="0"/>
                <a:ea typeface="DejaVu Sans" charset="0"/>
                <a:cs typeface="DejaVu Sans" charset="0"/>
              </a:rPr>
              <a:t> </a:t>
            </a:r>
            <a:r>
              <a:rPr lang="sv-SE" sz="1400" b="1">
                <a:solidFill>
                  <a:srgbClr val="D0AF80"/>
                </a:solidFill>
                <a:latin typeface="Frutiger 45 Light" pitchFamily="32" charset="0"/>
                <a:ea typeface="DejaVu Sans" charset="0"/>
                <a:cs typeface="DejaVu Sans" charset="0"/>
              </a:rPr>
              <a:t>E</a:t>
            </a:r>
            <a:r>
              <a:rPr lang="sv-SE" sz="400" b="1">
                <a:solidFill>
                  <a:srgbClr val="D0AF80"/>
                </a:solidFill>
                <a:latin typeface="Frutiger 45 Light" pitchFamily="32" charset="0"/>
                <a:ea typeface="DejaVu Sans" charset="0"/>
                <a:cs typeface="DejaVu Sans" charset="0"/>
              </a:rPr>
              <a:t> </a:t>
            </a:r>
            <a:r>
              <a:rPr lang="sv-SE" sz="1400" b="1">
                <a:solidFill>
                  <a:srgbClr val="D0AF80"/>
                </a:solidFill>
                <a:latin typeface="Frutiger 45 Light" pitchFamily="32" charset="0"/>
                <a:ea typeface="DejaVu Sans" charset="0"/>
                <a:cs typeface="DejaVu Sans" charset="0"/>
              </a:rPr>
              <a:t>R</a:t>
            </a:r>
            <a:r>
              <a:rPr lang="sv-SE" sz="400" b="1">
                <a:solidFill>
                  <a:srgbClr val="D0AF80"/>
                </a:solidFill>
                <a:latin typeface="Frutiger 45 Light" pitchFamily="32" charset="0"/>
                <a:ea typeface="DejaVu Sans" charset="0"/>
                <a:cs typeface="DejaVu Sans" charset="0"/>
              </a:rPr>
              <a:t> </a:t>
            </a:r>
            <a:r>
              <a:rPr lang="sv-SE" sz="1400" b="1">
                <a:solidFill>
                  <a:srgbClr val="D0AF80"/>
                </a:solidFill>
                <a:latin typeface="Frutiger 45 Light" pitchFamily="32" charset="0"/>
                <a:ea typeface="DejaVu Sans" charset="0"/>
                <a:cs typeface="DejaVu Sans" charset="0"/>
              </a:rPr>
              <a:t>S</a:t>
            </a:r>
            <a:r>
              <a:rPr lang="sv-SE" sz="400" b="1">
                <a:solidFill>
                  <a:srgbClr val="D0AF80"/>
                </a:solidFill>
                <a:latin typeface="Frutiger 45 Light" pitchFamily="32" charset="0"/>
                <a:ea typeface="DejaVu Sans" charset="0"/>
                <a:cs typeface="DejaVu Sans" charset="0"/>
              </a:rPr>
              <a:t> </a:t>
            </a:r>
            <a:r>
              <a:rPr lang="sv-SE" sz="1400" b="1">
                <a:solidFill>
                  <a:srgbClr val="D0AF80"/>
                </a:solidFill>
                <a:latin typeface="Frutiger 45 Light" pitchFamily="32" charset="0"/>
                <a:ea typeface="DejaVu Sans" charset="0"/>
                <a:cs typeface="DejaVu Sans" charset="0"/>
              </a:rPr>
              <a:t>I</a:t>
            </a:r>
            <a:r>
              <a:rPr lang="sv-SE" sz="400" b="1">
                <a:solidFill>
                  <a:srgbClr val="D0AF80"/>
                </a:solidFill>
                <a:latin typeface="Frutiger 45 Light" pitchFamily="32" charset="0"/>
                <a:ea typeface="DejaVu Sans" charset="0"/>
                <a:cs typeface="DejaVu Sans" charset="0"/>
              </a:rPr>
              <a:t> </a:t>
            </a:r>
            <a:r>
              <a:rPr lang="sv-SE" sz="1400" b="1">
                <a:solidFill>
                  <a:srgbClr val="D0AF80"/>
                </a:solidFill>
                <a:latin typeface="Frutiger 45 Light" pitchFamily="32" charset="0"/>
                <a:ea typeface="DejaVu Sans" charset="0"/>
                <a:cs typeface="DejaVu Sans" charset="0"/>
              </a:rPr>
              <a:t>T</a:t>
            </a:r>
            <a:r>
              <a:rPr lang="sv-SE" sz="300" b="1">
                <a:solidFill>
                  <a:srgbClr val="D0AF80"/>
                </a:solidFill>
                <a:latin typeface="Frutiger 45 Light" pitchFamily="32" charset="0"/>
                <a:ea typeface="DejaVu Sans" charset="0"/>
                <a:cs typeface="DejaVu Sans" charset="0"/>
              </a:rPr>
              <a:t> </a:t>
            </a:r>
            <a:r>
              <a:rPr lang="sv-SE" sz="1400" b="1">
                <a:solidFill>
                  <a:srgbClr val="D0AF80"/>
                </a:solidFill>
                <a:latin typeface="Frutiger 45 Light" pitchFamily="32" charset="0"/>
                <a:ea typeface="DejaVu Sans" charset="0"/>
                <a:cs typeface="DejaVu Sans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582955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68313" y="260350"/>
            <a:ext cx="80010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4152900" cy="2400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62501" y="1143000"/>
            <a:ext cx="4152900" cy="2400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695700"/>
            <a:ext cx="4152900" cy="2400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62501" y="3695700"/>
            <a:ext cx="4152900" cy="2400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80597" y="6477619"/>
            <a:ext cx="533804" cy="303987"/>
          </a:xfrm>
          <a:prstGeom prst="rect">
            <a:avLst/>
          </a:prstGeom>
        </p:spPr>
        <p:txBody>
          <a:bodyPr vert="horz" wrap="square" lIns="90516" tIns="45258" rIns="90516" bIns="45258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ＭＳ Ｐゴシック" panose="020B0600070205080204" pitchFamily="34" charset="-128"/>
              </a:defRPr>
            </a:lvl1pPr>
          </a:lstStyle>
          <a:p>
            <a:fld id="{B3606B9E-5A98-41E4-AEFB-F9B2EA2CEE49}" type="slidenum">
              <a:rPr lang="ko-KR" altLang="en-US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240531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050" y="284163"/>
            <a:ext cx="77247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75483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>
          <a:xfrm>
            <a:off x="820154" y="6434690"/>
            <a:ext cx="6521761" cy="285150"/>
          </a:xfrm>
          <a:prstGeom prst="rect">
            <a:avLst/>
          </a:prstGeom>
        </p:spPr>
        <p:txBody>
          <a:bodyPr lIns="82933" tIns="41468" rIns="82933" bIns="41468"/>
          <a:lstStyle>
            <a:lvl1pPr>
              <a:defRPr/>
            </a:lvl1pPr>
          </a:lstStyle>
          <a:p>
            <a:pPr defTabSz="914307" fontAlgn="base">
              <a:spcBef>
                <a:spcPct val="0"/>
              </a:spcBef>
              <a:spcAft>
                <a:spcPct val="0"/>
              </a:spcAft>
            </a:pPr>
            <a:endParaRPr lang="en-US" altLang="sv-SE" b="1" dirty="0">
              <a:solidFill>
                <a:srgbClr val="9C6114"/>
              </a:solidFill>
              <a:ea typeface="ＭＳ Ｐゴシック" charset="-128"/>
            </a:endParaRPr>
          </a:p>
        </p:txBody>
      </p:sp>
      <p:sp>
        <p:nvSpPr>
          <p:cNvPr id="5" name="Rectangle 25"/>
          <p:cNvSpPr txBox="1">
            <a:spLocks noChangeArrowheads="1"/>
          </p:cNvSpPr>
          <p:nvPr userDrawn="1"/>
        </p:nvSpPr>
        <p:spPr>
          <a:xfrm>
            <a:off x="0" y="6477619"/>
            <a:ext cx="533804" cy="303987"/>
          </a:xfrm>
          <a:prstGeom prst="rect">
            <a:avLst/>
          </a:prstGeom>
        </p:spPr>
        <p:txBody>
          <a:bodyPr vert="horz" wrap="square" lIns="90516" tIns="45258" rIns="90516" bIns="4525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1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153" algn="l" defTabSz="4571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7" algn="l" defTabSz="4571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0" algn="l" defTabSz="4571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3" algn="l" defTabSz="4571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66" algn="l" defTabSz="4571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0" algn="l" defTabSz="4571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74" algn="l" defTabSz="4571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27" algn="l" defTabSz="4571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606B9E-5A98-41E4-AEFB-F9B2EA2CEE49}" type="slidenum">
              <a:rPr lang="ko-KR" altLang="en-US" sz="1600" b="1" kern="1200" smtClean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+mn-cs"/>
              </a:rPr>
              <a:pPr/>
              <a:t>‹#›</a:t>
            </a:fld>
            <a:endParaRPr lang="en-US" altLang="ko-KR" sz="1600" b="1" kern="1200" dirty="0">
              <a:solidFill>
                <a:schemeClr val="tx1"/>
              </a:solidFill>
              <a:latin typeface="+mn-lt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980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line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framsidor150 ny rosa.jpg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312" y="189395"/>
            <a:ext cx="8784457" cy="6510978"/>
          </a:xfrm>
          <a:prstGeom prst="rect">
            <a:avLst/>
          </a:prstGeom>
        </p:spPr>
      </p:pic>
      <p:sp>
        <p:nvSpPr>
          <p:cNvPr id="11" name="Rektangel 10"/>
          <p:cNvSpPr/>
          <p:nvPr userDrawn="1"/>
        </p:nvSpPr>
        <p:spPr bwMode="auto">
          <a:xfrm>
            <a:off x="2698045" y="1519974"/>
            <a:ext cx="6276622" cy="185201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354" tIns="46178" rIns="92354" bIns="46178" numCol="1" rtlCol="0" anchor="t" anchorCtr="0" compatLnSpc="1">
            <a:prstTxWarp prst="textNoShape">
              <a:avLst/>
            </a:prstTxWarp>
          </a:bodyPr>
          <a:lstStyle/>
          <a:p>
            <a:pPr defTabSz="913920" fontAlgn="base">
              <a:spcBef>
                <a:spcPct val="0"/>
              </a:spcBef>
              <a:spcAft>
                <a:spcPct val="0"/>
              </a:spcAft>
            </a:pPr>
            <a:endParaRPr lang="en-GB" b="1" dirty="0">
              <a:solidFill>
                <a:srgbClr val="9C6114"/>
              </a:solidFill>
              <a:ea typeface="ＭＳ Ｐゴシック" charset="-128"/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2989561" y="1514570"/>
            <a:ext cx="5825197" cy="1192513"/>
          </a:xfrm>
        </p:spPr>
        <p:txBody>
          <a:bodyPr lIns="0" tIns="98172" rIns="0" bIns="83627" anchor="t" anchorCtr="0"/>
          <a:lstStyle>
            <a:lvl1pPr>
              <a:defRPr sz="3600"/>
            </a:lvl1pPr>
          </a:lstStyle>
          <a:p>
            <a:r>
              <a:rPr lang="en-GB" noProof="0"/>
              <a:t>Two-line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7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2989561" y="2784615"/>
            <a:ext cx="5825197" cy="322328"/>
          </a:xfrm>
        </p:spPr>
        <p:txBody>
          <a:bodyPr lIns="0" tIns="109080" rIns="0"/>
          <a:lstStyle>
            <a:lvl1pPr marL="0" indent="0" algn="l">
              <a:buNone/>
              <a:defRPr sz="1200" b="1" cap="all" baseline="0">
                <a:solidFill>
                  <a:schemeClr val="tx1"/>
                </a:solidFill>
              </a:defRPr>
            </a:lvl1pPr>
            <a:lvl2pPr marL="461771" indent="0" algn="ctr">
              <a:buNone/>
              <a:defRPr/>
            </a:lvl2pPr>
            <a:lvl3pPr marL="923540" indent="0" algn="ctr">
              <a:buNone/>
              <a:defRPr/>
            </a:lvl3pPr>
            <a:lvl4pPr marL="1385312" indent="0" algn="ctr">
              <a:buNone/>
              <a:defRPr/>
            </a:lvl4pPr>
            <a:lvl5pPr marL="1847083" indent="0" algn="ctr">
              <a:buNone/>
              <a:defRPr/>
            </a:lvl5pPr>
            <a:lvl6pPr marL="2308853" indent="0" algn="ctr">
              <a:buNone/>
              <a:defRPr/>
            </a:lvl6pPr>
            <a:lvl7pPr marL="2770623" indent="0" algn="ctr">
              <a:buNone/>
              <a:defRPr/>
            </a:lvl7pPr>
            <a:lvl8pPr marL="3232394" indent="0" algn="ctr">
              <a:buNone/>
              <a:defRPr/>
            </a:lvl8pPr>
            <a:lvl9pPr marL="3694165" indent="0" algn="ctr">
              <a:buNone/>
              <a:defRPr/>
            </a:lvl9pPr>
          </a:lstStyle>
          <a:p>
            <a:r>
              <a:rPr lang="en-GB" noProof="0"/>
              <a:t>Subtitle or name</a:t>
            </a:r>
          </a:p>
        </p:txBody>
      </p:sp>
      <p:cxnSp>
        <p:nvCxnSpPr>
          <p:cNvPr id="9" name="Rak 8"/>
          <p:cNvCxnSpPr/>
          <p:nvPr userDrawn="1"/>
        </p:nvCxnSpPr>
        <p:spPr bwMode="auto">
          <a:xfrm>
            <a:off x="2986087" y="2775672"/>
            <a:ext cx="597497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3" name="Bildobjekt 12" descr="Lunds sigill RGB 150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29566" y="4289979"/>
            <a:ext cx="2714434" cy="2568021"/>
          </a:xfrm>
          <a:prstGeom prst="rect">
            <a:avLst/>
          </a:prstGeom>
        </p:spPr>
      </p:pic>
      <p:pic>
        <p:nvPicPr>
          <p:cNvPr id="10" name="Bildobjekt 9" descr="LundUniversity_C2line RGB 150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393" y="381001"/>
            <a:ext cx="719990" cy="94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79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lin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framsidor150 ny grön.jpg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312" y="190536"/>
            <a:ext cx="8784457" cy="6510978"/>
          </a:xfrm>
          <a:prstGeom prst="rect">
            <a:avLst/>
          </a:prstGeom>
        </p:spPr>
      </p:pic>
      <p:sp>
        <p:nvSpPr>
          <p:cNvPr id="11" name="Rektangel 10"/>
          <p:cNvSpPr/>
          <p:nvPr userDrawn="1"/>
        </p:nvSpPr>
        <p:spPr bwMode="auto">
          <a:xfrm>
            <a:off x="2698045" y="1519973"/>
            <a:ext cx="6276622" cy="12833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354" tIns="46178" rIns="92354" bIns="46178" numCol="1" rtlCol="0" anchor="t" anchorCtr="0" compatLnSpc="1">
            <a:prstTxWarp prst="textNoShape">
              <a:avLst/>
            </a:prstTxWarp>
          </a:bodyPr>
          <a:lstStyle/>
          <a:p>
            <a:pPr defTabSz="913920" fontAlgn="base">
              <a:spcBef>
                <a:spcPct val="0"/>
              </a:spcBef>
              <a:spcAft>
                <a:spcPct val="0"/>
              </a:spcAft>
            </a:pPr>
            <a:endParaRPr lang="en-GB" b="1" dirty="0">
              <a:solidFill>
                <a:srgbClr val="9C6114"/>
              </a:solidFill>
              <a:ea typeface="ＭＳ Ｐゴシック" charset="-128"/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2989561" y="1527136"/>
            <a:ext cx="5825197" cy="716204"/>
          </a:xfrm>
        </p:spPr>
        <p:txBody>
          <a:bodyPr lIns="0" tIns="98172" rIns="0" bIns="83627"/>
          <a:lstStyle>
            <a:lvl1pPr>
              <a:defRPr sz="3600" baseline="0"/>
            </a:lvl1pPr>
          </a:lstStyle>
          <a:p>
            <a:r>
              <a:rPr lang="en-GB" noProof="0"/>
              <a:t>Single-line title</a:t>
            </a:r>
          </a:p>
        </p:txBody>
      </p:sp>
      <p:sp>
        <p:nvSpPr>
          <p:cNvPr id="17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2989561" y="2226624"/>
            <a:ext cx="5825197" cy="322328"/>
          </a:xfrm>
        </p:spPr>
        <p:txBody>
          <a:bodyPr lIns="0" tIns="109080" rIns="0"/>
          <a:lstStyle>
            <a:lvl1pPr marL="0" indent="0" algn="l">
              <a:buNone/>
              <a:defRPr sz="1200" b="1" cap="all" baseline="0">
                <a:solidFill>
                  <a:schemeClr val="tx1"/>
                </a:solidFill>
              </a:defRPr>
            </a:lvl1pPr>
            <a:lvl2pPr marL="461771" indent="0" algn="ctr">
              <a:buNone/>
              <a:defRPr/>
            </a:lvl2pPr>
            <a:lvl3pPr marL="923540" indent="0" algn="ctr">
              <a:buNone/>
              <a:defRPr/>
            </a:lvl3pPr>
            <a:lvl4pPr marL="1385312" indent="0" algn="ctr">
              <a:buNone/>
              <a:defRPr/>
            </a:lvl4pPr>
            <a:lvl5pPr marL="1847083" indent="0" algn="ctr">
              <a:buNone/>
              <a:defRPr/>
            </a:lvl5pPr>
            <a:lvl6pPr marL="2308853" indent="0" algn="ctr">
              <a:buNone/>
              <a:defRPr/>
            </a:lvl6pPr>
            <a:lvl7pPr marL="2770623" indent="0" algn="ctr">
              <a:buNone/>
              <a:defRPr/>
            </a:lvl7pPr>
            <a:lvl8pPr marL="3232394" indent="0" algn="ctr">
              <a:buNone/>
              <a:defRPr/>
            </a:lvl8pPr>
            <a:lvl9pPr marL="3694165" indent="0" algn="ctr">
              <a:buNone/>
              <a:defRPr/>
            </a:lvl9pPr>
          </a:lstStyle>
          <a:p>
            <a:r>
              <a:rPr lang="en-GB" noProof="0"/>
              <a:t>Subtitle or name</a:t>
            </a:r>
          </a:p>
        </p:txBody>
      </p:sp>
      <p:cxnSp>
        <p:nvCxnSpPr>
          <p:cNvPr id="9" name="Rak 8"/>
          <p:cNvCxnSpPr/>
          <p:nvPr userDrawn="1"/>
        </p:nvCxnSpPr>
        <p:spPr bwMode="auto">
          <a:xfrm>
            <a:off x="2986087" y="2217682"/>
            <a:ext cx="597497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3" name="Bildobjekt 12" descr="Lunds sigill RGB 150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29566" y="4289979"/>
            <a:ext cx="2714434" cy="2568021"/>
          </a:xfrm>
          <a:prstGeom prst="rect">
            <a:avLst/>
          </a:prstGeom>
        </p:spPr>
      </p:pic>
      <p:pic>
        <p:nvPicPr>
          <p:cNvPr id="12" name="Bildobjekt 11" descr="LundUniversity_C2line RGB 150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393" y="381001"/>
            <a:ext cx="719990" cy="94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81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line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framsidor150 ny grön.jpg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312" y="190536"/>
            <a:ext cx="8784457" cy="6510978"/>
          </a:xfrm>
          <a:prstGeom prst="rect">
            <a:avLst/>
          </a:prstGeom>
        </p:spPr>
      </p:pic>
      <p:sp>
        <p:nvSpPr>
          <p:cNvPr id="11" name="Rektangel 10"/>
          <p:cNvSpPr/>
          <p:nvPr userDrawn="1"/>
        </p:nvSpPr>
        <p:spPr bwMode="auto">
          <a:xfrm>
            <a:off x="2698045" y="1519974"/>
            <a:ext cx="6276622" cy="185201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354" tIns="46178" rIns="92354" bIns="46178" numCol="1" rtlCol="0" anchor="t" anchorCtr="0" compatLnSpc="1">
            <a:prstTxWarp prst="textNoShape">
              <a:avLst/>
            </a:prstTxWarp>
          </a:bodyPr>
          <a:lstStyle/>
          <a:p>
            <a:pPr defTabSz="913920" fontAlgn="base">
              <a:spcBef>
                <a:spcPct val="0"/>
              </a:spcBef>
              <a:spcAft>
                <a:spcPct val="0"/>
              </a:spcAft>
            </a:pPr>
            <a:endParaRPr lang="en-GB" b="1" dirty="0">
              <a:solidFill>
                <a:srgbClr val="9C6114"/>
              </a:solidFill>
              <a:ea typeface="ＭＳ Ｐゴシック" charset="-128"/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2989561" y="1514570"/>
            <a:ext cx="5825197" cy="1192513"/>
          </a:xfrm>
        </p:spPr>
        <p:txBody>
          <a:bodyPr lIns="0" tIns="98172" rIns="0" bIns="83627" anchor="t" anchorCtr="0"/>
          <a:lstStyle>
            <a:lvl1pPr>
              <a:defRPr sz="3600" baseline="0"/>
            </a:lvl1pPr>
          </a:lstStyle>
          <a:p>
            <a:r>
              <a:rPr lang="en-GB" noProof="0"/>
              <a:t>Two-line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7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2989561" y="2784615"/>
            <a:ext cx="5825197" cy="322328"/>
          </a:xfrm>
        </p:spPr>
        <p:txBody>
          <a:bodyPr lIns="0" tIns="109080" rIns="0"/>
          <a:lstStyle>
            <a:lvl1pPr marL="0" indent="0" algn="l">
              <a:buNone/>
              <a:defRPr sz="1200" b="1" cap="all" baseline="0">
                <a:solidFill>
                  <a:schemeClr val="tx1"/>
                </a:solidFill>
              </a:defRPr>
            </a:lvl1pPr>
            <a:lvl2pPr marL="461771" indent="0" algn="ctr">
              <a:buNone/>
              <a:defRPr/>
            </a:lvl2pPr>
            <a:lvl3pPr marL="923540" indent="0" algn="ctr">
              <a:buNone/>
              <a:defRPr/>
            </a:lvl3pPr>
            <a:lvl4pPr marL="1385312" indent="0" algn="ctr">
              <a:buNone/>
              <a:defRPr/>
            </a:lvl4pPr>
            <a:lvl5pPr marL="1847083" indent="0" algn="ctr">
              <a:buNone/>
              <a:defRPr/>
            </a:lvl5pPr>
            <a:lvl6pPr marL="2308853" indent="0" algn="ctr">
              <a:buNone/>
              <a:defRPr/>
            </a:lvl6pPr>
            <a:lvl7pPr marL="2770623" indent="0" algn="ctr">
              <a:buNone/>
              <a:defRPr/>
            </a:lvl7pPr>
            <a:lvl8pPr marL="3232394" indent="0" algn="ctr">
              <a:buNone/>
              <a:defRPr/>
            </a:lvl8pPr>
            <a:lvl9pPr marL="3694165" indent="0" algn="ctr">
              <a:buNone/>
              <a:defRPr/>
            </a:lvl9pPr>
          </a:lstStyle>
          <a:p>
            <a:r>
              <a:rPr lang="en-GB" noProof="0"/>
              <a:t>Subtitle or name</a:t>
            </a:r>
          </a:p>
        </p:txBody>
      </p:sp>
      <p:cxnSp>
        <p:nvCxnSpPr>
          <p:cNvPr id="9" name="Rak 8"/>
          <p:cNvCxnSpPr/>
          <p:nvPr userDrawn="1"/>
        </p:nvCxnSpPr>
        <p:spPr bwMode="auto">
          <a:xfrm>
            <a:off x="2986087" y="2775672"/>
            <a:ext cx="597497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4" name="Bildobjekt 13" descr="Lunds sigill RGB 150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29566" y="4289979"/>
            <a:ext cx="2714434" cy="2568021"/>
          </a:xfrm>
          <a:prstGeom prst="rect">
            <a:avLst/>
          </a:prstGeom>
        </p:spPr>
      </p:pic>
      <p:pic>
        <p:nvPicPr>
          <p:cNvPr id="13" name="Bildobjekt 12" descr="LundUniversity_C2line RGB 150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393" y="381001"/>
            <a:ext cx="719990" cy="94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94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 hasCustomPrompt="1"/>
          </p:nvPr>
        </p:nvSpPr>
        <p:spPr>
          <a:xfrm>
            <a:off x="667975" y="1853391"/>
            <a:ext cx="7707876" cy="3572255"/>
          </a:xfrm>
        </p:spPr>
        <p:txBody>
          <a:bodyPr/>
          <a:lstStyle>
            <a:lvl1pPr>
              <a:spcAft>
                <a:spcPts val="0"/>
              </a:spcAft>
              <a:defRPr sz="2200"/>
            </a:lvl1pPr>
            <a:lvl2pPr>
              <a:spcAft>
                <a:spcPts val="0"/>
              </a:spcAft>
              <a:buClr>
                <a:schemeClr val="tx2"/>
              </a:buClr>
              <a:defRPr sz="2200"/>
            </a:lvl2pPr>
            <a:lvl3pPr>
              <a:spcAft>
                <a:spcPts val="0"/>
              </a:spcAft>
              <a:buClr>
                <a:schemeClr val="tx2"/>
              </a:buClr>
              <a:defRPr/>
            </a:lvl3pPr>
            <a:lvl4pPr>
              <a:spcAft>
                <a:spcPts val="0"/>
              </a:spcAft>
              <a:buClr>
                <a:schemeClr val="tx2"/>
              </a:buClr>
              <a:defRPr/>
            </a:lvl4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Level two</a:t>
            </a:r>
          </a:p>
          <a:p>
            <a:pPr lvl="2"/>
            <a:r>
              <a:rPr lang="en-GB" noProof="0"/>
              <a:t>Level three</a:t>
            </a:r>
          </a:p>
          <a:p>
            <a:pPr lvl="3"/>
            <a:r>
              <a:rPr lang="en-GB" noProof="0"/>
              <a:t>Level four</a:t>
            </a:r>
          </a:p>
        </p:txBody>
      </p:sp>
      <p:cxnSp>
        <p:nvCxnSpPr>
          <p:cNvPr id="11" name="Rak 10"/>
          <p:cNvCxnSpPr/>
          <p:nvPr userDrawn="1"/>
        </p:nvCxnSpPr>
        <p:spPr bwMode="auto">
          <a:xfrm>
            <a:off x="757088" y="1503211"/>
            <a:ext cx="762514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2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0" y="6477619"/>
            <a:ext cx="533804" cy="303987"/>
          </a:xfrm>
          <a:prstGeom prst="rect">
            <a:avLst/>
          </a:prstGeom>
        </p:spPr>
        <p:txBody>
          <a:bodyPr vert="horz" wrap="square" lIns="90516" tIns="45258" rIns="90516" bIns="45258" numCol="1" anchor="t" anchorCtr="0" compatLnSpc="1">
            <a:prstTxWarp prst="textNoShape">
              <a:avLst/>
            </a:prstTxWarp>
          </a:bodyPr>
          <a:lstStyle>
            <a:lvl1pPr>
              <a:defRPr sz="1600" b="1">
                <a:ea typeface="ＭＳ Ｐゴシック" panose="020B0600070205080204" pitchFamily="34" charset="-128"/>
              </a:defRPr>
            </a:lvl1pPr>
          </a:lstStyle>
          <a:p>
            <a:fld id="{B3606B9E-5A98-41E4-AEFB-F9B2EA2CEE49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9295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and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751995" y="1670563"/>
            <a:ext cx="3181351" cy="3729603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 hasCustomPrompt="1"/>
          </p:nvPr>
        </p:nvSpPr>
        <p:spPr>
          <a:xfrm>
            <a:off x="4115608" y="1670562"/>
            <a:ext cx="4280102" cy="3729603"/>
          </a:xfrm>
        </p:spPr>
        <p:txBody>
          <a:bodyPr/>
          <a:lstStyle>
            <a:lvl1pPr>
              <a:spcAft>
                <a:spcPts val="0"/>
              </a:spcAft>
              <a:buClr>
                <a:schemeClr val="tx2"/>
              </a:buClr>
              <a:defRPr sz="2200"/>
            </a:lvl1pPr>
            <a:lvl2pPr>
              <a:spcAft>
                <a:spcPts val="0"/>
              </a:spcAft>
              <a:buClr>
                <a:schemeClr val="tx2"/>
              </a:buClr>
              <a:defRPr sz="2200"/>
            </a:lvl2pPr>
            <a:lvl3pPr>
              <a:spcAft>
                <a:spcPts val="0"/>
              </a:spcAft>
              <a:buClr>
                <a:schemeClr val="tx2"/>
              </a:buClr>
              <a:defRPr sz="2000"/>
            </a:lvl3pPr>
            <a:lvl4pPr>
              <a:spcAft>
                <a:spcPts val="0"/>
              </a:spcAft>
              <a:buClr>
                <a:schemeClr val="tx2"/>
              </a:buCl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Level two</a:t>
            </a:r>
          </a:p>
          <a:p>
            <a:pPr lvl="2"/>
            <a:r>
              <a:rPr lang="en-GB" noProof="0"/>
              <a:t>Level three</a:t>
            </a:r>
          </a:p>
          <a:p>
            <a:pPr lvl="3"/>
            <a:r>
              <a:rPr lang="en-GB" noProof="0"/>
              <a:t>Level four</a:t>
            </a:r>
          </a:p>
        </p:txBody>
      </p:sp>
    </p:spTree>
    <p:extLst>
      <p:ext uri="{BB962C8B-B14F-4D97-AF65-F5344CB8AC3E}">
        <p14:creationId xmlns:p14="http://schemas.microsoft.com/office/powerpoint/2010/main" val="2100042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for large illustr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 bwMode="auto">
          <a:xfrm>
            <a:off x="2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354" tIns="46178" rIns="92354" bIns="46178" numCol="1" rtlCol="0" anchor="t" anchorCtr="0" compatLnSpc="1">
            <a:prstTxWarp prst="textNoShape">
              <a:avLst/>
            </a:prstTxWarp>
          </a:bodyPr>
          <a:lstStyle/>
          <a:p>
            <a:pPr defTabSz="913920" fontAlgn="base">
              <a:spcBef>
                <a:spcPct val="0"/>
              </a:spcBef>
              <a:spcAft>
                <a:spcPct val="0"/>
              </a:spcAft>
            </a:pPr>
            <a:endParaRPr lang="en-GB" b="1" dirty="0">
              <a:solidFill>
                <a:srgbClr val="000000"/>
              </a:solidFill>
              <a:ea typeface="ＭＳ Ｐゴシック" charset="-128"/>
            </a:endParaRPr>
          </a:p>
        </p:txBody>
      </p:sp>
      <p:pic>
        <p:nvPicPr>
          <p:cNvPr id="5" name="Bildobjekt 4" descr="LundUniversity_C2line RGB 150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2632" y="5599045"/>
            <a:ext cx="719990" cy="94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42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samp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/>
          <p:cNvSpPr/>
          <p:nvPr userDrawn="1"/>
        </p:nvSpPr>
        <p:spPr bwMode="auto">
          <a:xfrm>
            <a:off x="185462" y="183029"/>
            <a:ext cx="8784457" cy="65109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354" tIns="46178" rIns="92354" bIns="46178" numCol="1" rtlCol="0" anchor="t" anchorCtr="0" compatLnSpc="1">
            <a:prstTxWarp prst="textNoShape">
              <a:avLst/>
            </a:prstTxWarp>
          </a:bodyPr>
          <a:lstStyle/>
          <a:p>
            <a:pPr defTabSz="913920" fontAlgn="base">
              <a:spcBef>
                <a:spcPct val="0"/>
              </a:spcBef>
              <a:spcAft>
                <a:spcPct val="0"/>
              </a:spcAft>
            </a:pPr>
            <a:endParaRPr lang="en-GB" b="1" dirty="0">
              <a:solidFill>
                <a:srgbClr val="9C6114"/>
              </a:solidFill>
              <a:ea typeface="ＭＳ Ｐゴシック" charset="-128"/>
            </a:endParaRPr>
          </a:p>
        </p:txBody>
      </p:sp>
      <p:sp>
        <p:nvSpPr>
          <p:cNvPr id="28" name="Rektangel 27"/>
          <p:cNvSpPr/>
          <p:nvPr userDrawn="1"/>
        </p:nvSpPr>
        <p:spPr bwMode="auto">
          <a:xfrm>
            <a:off x="2698045" y="1519973"/>
            <a:ext cx="6276622" cy="12833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354" tIns="46178" rIns="92354" bIns="46178" numCol="1" rtlCol="0" anchor="t" anchorCtr="0" compatLnSpc="1">
            <a:prstTxWarp prst="textNoShape">
              <a:avLst/>
            </a:prstTxWarp>
          </a:bodyPr>
          <a:lstStyle/>
          <a:p>
            <a:pPr defTabSz="913920" fontAlgn="base">
              <a:spcBef>
                <a:spcPct val="0"/>
              </a:spcBef>
              <a:spcAft>
                <a:spcPct val="0"/>
              </a:spcAft>
            </a:pPr>
            <a:endParaRPr lang="en-GB" b="1" dirty="0">
              <a:solidFill>
                <a:srgbClr val="9C6114"/>
              </a:solidFill>
              <a:ea typeface="ＭＳ Ｐゴシック" charset="-128"/>
            </a:endParaRPr>
          </a:p>
        </p:txBody>
      </p:sp>
      <p:sp>
        <p:nvSpPr>
          <p:cNvPr id="29" name="Rubrik 1"/>
          <p:cNvSpPr>
            <a:spLocks noGrp="1"/>
          </p:cNvSpPr>
          <p:nvPr>
            <p:ph type="ctrTitle" hasCustomPrompt="1"/>
          </p:nvPr>
        </p:nvSpPr>
        <p:spPr>
          <a:xfrm>
            <a:off x="2989561" y="1527136"/>
            <a:ext cx="5825197" cy="716204"/>
          </a:xfrm>
        </p:spPr>
        <p:txBody>
          <a:bodyPr lIns="0" tIns="98172" rIns="0" bIns="83627"/>
          <a:lstStyle>
            <a:lvl1pPr>
              <a:defRPr sz="3600"/>
            </a:lvl1pPr>
          </a:lstStyle>
          <a:p>
            <a:r>
              <a:rPr lang="en-GB" noProof="0"/>
              <a:t>One-line title</a:t>
            </a:r>
          </a:p>
        </p:txBody>
      </p:sp>
      <p:sp>
        <p:nvSpPr>
          <p:cNvPr id="30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2989561" y="2226624"/>
            <a:ext cx="5825197" cy="322328"/>
          </a:xfrm>
        </p:spPr>
        <p:txBody>
          <a:bodyPr lIns="0" tIns="109080" rIns="0"/>
          <a:lstStyle>
            <a:lvl1pPr marL="0" marR="0" indent="0" algn="l" defTabSz="913920" rtl="0" eaLnBrk="1" fontAlgn="base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chemeClr val="tx2"/>
              </a:buClr>
              <a:buSzTx/>
              <a:buFont typeface="Arial" pitchFamily="34" charset="0"/>
              <a:buNone/>
              <a:tabLst/>
              <a:defRPr sz="1200" b="1" cap="all" baseline="0">
                <a:solidFill>
                  <a:schemeClr val="tx1"/>
                </a:solidFill>
              </a:defRPr>
            </a:lvl1pPr>
            <a:lvl2pPr marL="461771" indent="0" algn="ctr">
              <a:buNone/>
              <a:defRPr/>
            </a:lvl2pPr>
            <a:lvl3pPr marL="923540" indent="0" algn="ctr">
              <a:buNone/>
              <a:defRPr/>
            </a:lvl3pPr>
            <a:lvl4pPr marL="1385312" indent="0" algn="ctr">
              <a:buNone/>
              <a:defRPr/>
            </a:lvl4pPr>
            <a:lvl5pPr marL="1847083" indent="0" algn="ctr">
              <a:buNone/>
              <a:defRPr/>
            </a:lvl5pPr>
            <a:lvl6pPr marL="2308853" indent="0" algn="ctr">
              <a:buNone/>
              <a:defRPr/>
            </a:lvl6pPr>
            <a:lvl7pPr marL="2770623" indent="0" algn="ctr">
              <a:buNone/>
              <a:defRPr/>
            </a:lvl7pPr>
            <a:lvl8pPr marL="3232394" indent="0" algn="ctr">
              <a:buNone/>
              <a:defRPr/>
            </a:lvl8pPr>
            <a:lvl9pPr marL="3694165" indent="0" algn="ctr">
              <a:buNone/>
              <a:defRPr/>
            </a:lvl9pPr>
          </a:lstStyle>
          <a:p>
            <a:r>
              <a:rPr lang="en-GB" noProof="0"/>
              <a:t>Subtitle or name</a:t>
            </a:r>
          </a:p>
        </p:txBody>
      </p:sp>
      <p:cxnSp>
        <p:nvCxnSpPr>
          <p:cNvPr id="31" name="Rak 30"/>
          <p:cNvCxnSpPr/>
          <p:nvPr userDrawn="1"/>
        </p:nvCxnSpPr>
        <p:spPr bwMode="auto">
          <a:xfrm>
            <a:off x="2986087" y="2217682"/>
            <a:ext cx="597497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Bildobjekt 7" descr="Lunds sigill RGB 150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29566" y="4289979"/>
            <a:ext cx="2714434" cy="2568021"/>
          </a:xfrm>
          <a:prstGeom prst="rect">
            <a:avLst/>
          </a:prstGeom>
        </p:spPr>
      </p:pic>
      <p:sp>
        <p:nvSpPr>
          <p:cNvPr id="9" name="Rectangle 2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0" y="6477619"/>
            <a:ext cx="533804" cy="303987"/>
          </a:xfrm>
          <a:prstGeom prst="rect">
            <a:avLst/>
          </a:prstGeom>
        </p:spPr>
        <p:txBody>
          <a:bodyPr vert="horz" wrap="square" lIns="90516" tIns="45258" rIns="90516" bIns="45258" numCol="1" anchor="t" anchorCtr="0" compatLnSpc="1">
            <a:prstTxWarp prst="textNoShape">
              <a:avLst/>
            </a:prstTxWarp>
          </a:bodyPr>
          <a:lstStyle>
            <a:lvl1pPr>
              <a:defRPr lang="ko-KR" altLang="en-US" sz="1600" b="1" kern="12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</a:lstStyle>
          <a:p>
            <a:fld id="{B3606B9E-5A98-41E4-AEFB-F9B2EA2CEE49}" type="slidenum">
              <a:rPr lang="en-US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48866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samp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 bwMode="auto">
          <a:xfrm>
            <a:off x="185462" y="183029"/>
            <a:ext cx="8784457" cy="65109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354" tIns="46178" rIns="92354" bIns="46178" numCol="1" rtlCol="0" anchor="t" anchorCtr="0" compatLnSpc="1">
            <a:prstTxWarp prst="textNoShape">
              <a:avLst/>
            </a:prstTxWarp>
          </a:bodyPr>
          <a:lstStyle/>
          <a:p>
            <a:pPr defTabSz="913920" fontAlgn="base">
              <a:spcBef>
                <a:spcPct val="0"/>
              </a:spcBef>
              <a:spcAft>
                <a:spcPct val="0"/>
              </a:spcAft>
            </a:pPr>
            <a:endParaRPr lang="en-GB" b="1" dirty="0">
              <a:solidFill>
                <a:srgbClr val="9C6114"/>
              </a:solidFill>
              <a:ea typeface="ＭＳ Ｐゴシック" charset="-128"/>
            </a:endParaRPr>
          </a:p>
        </p:txBody>
      </p:sp>
      <p:sp>
        <p:nvSpPr>
          <p:cNvPr id="11" name="Rektangel 10"/>
          <p:cNvSpPr/>
          <p:nvPr userDrawn="1"/>
        </p:nvSpPr>
        <p:spPr bwMode="auto">
          <a:xfrm>
            <a:off x="2698045" y="1519974"/>
            <a:ext cx="6276622" cy="185201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354" tIns="46178" rIns="92354" bIns="46178" numCol="1" rtlCol="0" anchor="t" anchorCtr="0" compatLnSpc="1">
            <a:prstTxWarp prst="textNoShape">
              <a:avLst/>
            </a:prstTxWarp>
          </a:bodyPr>
          <a:lstStyle/>
          <a:p>
            <a:pPr defTabSz="913920" fontAlgn="base">
              <a:spcBef>
                <a:spcPct val="0"/>
              </a:spcBef>
              <a:spcAft>
                <a:spcPct val="0"/>
              </a:spcAft>
            </a:pPr>
            <a:endParaRPr lang="en-GB" b="1" dirty="0">
              <a:solidFill>
                <a:srgbClr val="9C6114"/>
              </a:solidFill>
              <a:ea typeface="ＭＳ Ｐゴシック" charset="-128"/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2989561" y="1514570"/>
            <a:ext cx="5825197" cy="1192513"/>
          </a:xfrm>
        </p:spPr>
        <p:txBody>
          <a:bodyPr lIns="0" tIns="98172" rIns="0" bIns="83627" anchor="t" anchorCtr="0"/>
          <a:lstStyle>
            <a:lvl1pPr>
              <a:defRPr sz="3600"/>
            </a:lvl1pPr>
          </a:lstStyle>
          <a:p>
            <a:r>
              <a:rPr lang="en-GB" noProof="0"/>
              <a:t>Two-line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7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2989561" y="2784615"/>
            <a:ext cx="5825197" cy="322328"/>
          </a:xfrm>
        </p:spPr>
        <p:txBody>
          <a:bodyPr lIns="0" tIns="109080" rIns="0"/>
          <a:lstStyle>
            <a:lvl1pPr marL="0" indent="0" algn="l">
              <a:buNone/>
              <a:defRPr sz="1200" b="1" cap="all" baseline="0">
                <a:solidFill>
                  <a:schemeClr val="tx1"/>
                </a:solidFill>
              </a:defRPr>
            </a:lvl1pPr>
            <a:lvl2pPr marL="461771" indent="0" algn="ctr">
              <a:buNone/>
              <a:defRPr/>
            </a:lvl2pPr>
            <a:lvl3pPr marL="923540" indent="0" algn="ctr">
              <a:buNone/>
              <a:defRPr/>
            </a:lvl3pPr>
            <a:lvl4pPr marL="1385312" indent="0" algn="ctr">
              <a:buNone/>
              <a:defRPr/>
            </a:lvl4pPr>
            <a:lvl5pPr marL="1847083" indent="0" algn="ctr">
              <a:buNone/>
              <a:defRPr/>
            </a:lvl5pPr>
            <a:lvl6pPr marL="2308853" indent="0" algn="ctr">
              <a:buNone/>
              <a:defRPr/>
            </a:lvl6pPr>
            <a:lvl7pPr marL="2770623" indent="0" algn="ctr">
              <a:buNone/>
              <a:defRPr/>
            </a:lvl7pPr>
            <a:lvl8pPr marL="3232394" indent="0" algn="ctr">
              <a:buNone/>
              <a:defRPr/>
            </a:lvl8pPr>
            <a:lvl9pPr marL="3694165" indent="0" algn="ctr">
              <a:buNone/>
              <a:defRPr/>
            </a:lvl9pPr>
          </a:lstStyle>
          <a:p>
            <a:r>
              <a:rPr lang="en-GB" noProof="0"/>
              <a:t>Subtitle or name</a:t>
            </a:r>
          </a:p>
        </p:txBody>
      </p:sp>
      <p:cxnSp>
        <p:nvCxnSpPr>
          <p:cNvPr id="9" name="Rak 8"/>
          <p:cNvCxnSpPr/>
          <p:nvPr userDrawn="1"/>
        </p:nvCxnSpPr>
        <p:spPr bwMode="auto">
          <a:xfrm>
            <a:off x="2986087" y="2775672"/>
            <a:ext cx="597497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Bildobjekt 9" descr="Lunds sigill RGB 150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29566" y="4289979"/>
            <a:ext cx="2714434" cy="2568021"/>
          </a:xfrm>
          <a:prstGeom prst="rect">
            <a:avLst/>
          </a:prstGeom>
        </p:spPr>
      </p:pic>
      <p:sp>
        <p:nvSpPr>
          <p:cNvPr id="12" name="Rectangle 2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0" y="6477619"/>
            <a:ext cx="533804" cy="303987"/>
          </a:xfrm>
          <a:prstGeom prst="rect">
            <a:avLst/>
          </a:prstGeom>
        </p:spPr>
        <p:txBody>
          <a:bodyPr vert="horz" wrap="square" lIns="90516" tIns="45258" rIns="90516" bIns="45258" numCol="1" anchor="t" anchorCtr="0" compatLnSpc="1">
            <a:prstTxWarp prst="textNoShape">
              <a:avLst/>
            </a:prstTxWarp>
          </a:bodyPr>
          <a:lstStyle>
            <a:lvl1pPr>
              <a:defRPr lang="ko-KR" altLang="en-US" sz="1600" b="1" kern="12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</a:lstStyle>
          <a:p>
            <a:fld id="{B3606B9E-5A98-41E4-AEFB-F9B2EA2CEE49}" type="slidenum">
              <a:rPr lang="en-US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9048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 30"/>
          <p:cNvGrpSpPr/>
          <p:nvPr/>
        </p:nvGrpSpPr>
        <p:grpSpPr>
          <a:xfrm>
            <a:off x="-121163" y="-60121"/>
            <a:ext cx="9374826" cy="7002606"/>
            <a:chOff x="-119270" y="-59968"/>
            <a:chExt cx="9228344" cy="6984776"/>
          </a:xfrm>
        </p:grpSpPr>
        <p:cxnSp>
          <p:nvCxnSpPr>
            <p:cNvPr id="25" name="Rak 24"/>
            <p:cNvCxnSpPr/>
            <p:nvPr userDrawn="1"/>
          </p:nvCxnSpPr>
          <p:spPr bwMode="auto">
            <a:xfrm>
              <a:off x="-119270" y="1772485"/>
              <a:ext cx="922834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Rak 12"/>
            <p:cNvCxnSpPr/>
            <p:nvPr/>
          </p:nvCxnSpPr>
          <p:spPr bwMode="auto">
            <a:xfrm>
              <a:off x="-119270" y="176199"/>
              <a:ext cx="922834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Rak 13"/>
            <p:cNvCxnSpPr/>
            <p:nvPr/>
          </p:nvCxnSpPr>
          <p:spPr bwMode="auto">
            <a:xfrm>
              <a:off x="-119270" y="1266406"/>
              <a:ext cx="922834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Rak 14"/>
            <p:cNvCxnSpPr/>
            <p:nvPr/>
          </p:nvCxnSpPr>
          <p:spPr bwMode="auto">
            <a:xfrm>
              <a:off x="-119270" y="6676531"/>
              <a:ext cx="922834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Rak 15"/>
            <p:cNvCxnSpPr/>
            <p:nvPr/>
          </p:nvCxnSpPr>
          <p:spPr bwMode="auto">
            <a:xfrm>
              <a:off x="170557" y="-59968"/>
              <a:ext cx="0" cy="69847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Rak 16"/>
            <p:cNvCxnSpPr/>
            <p:nvPr/>
          </p:nvCxnSpPr>
          <p:spPr bwMode="auto">
            <a:xfrm>
              <a:off x="8821042" y="-59968"/>
              <a:ext cx="0" cy="69847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Rak 19"/>
            <p:cNvCxnSpPr/>
            <p:nvPr/>
          </p:nvCxnSpPr>
          <p:spPr bwMode="auto">
            <a:xfrm>
              <a:off x="4138857" y="-59968"/>
              <a:ext cx="0" cy="69847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Rak 22"/>
            <p:cNvCxnSpPr/>
            <p:nvPr/>
          </p:nvCxnSpPr>
          <p:spPr bwMode="auto">
            <a:xfrm>
              <a:off x="770383" y="-59968"/>
              <a:ext cx="0" cy="69847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Rektangel 11"/>
            <p:cNvSpPr/>
            <p:nvPr userDrawn="1"/>
          </p:nvSpPr>
          <p:spPr bwMode="auto">
            <a:xfrm>
              <a:off x="0" y="0"/>
              <a:ext cx="9001125" cy="68405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3920" fontAlgn="base">
                <a:spcBef>
                  <a:spcPct val="0"/>
                </a:spcBef>
                <a:spcAft>
                  <a:spcPct val="0"/>
                </a:spcAft>
              </a:pPr>
              <a:endParaRPr lang="en-GB" b="1" dirty="0">
                <a:solidFill>
                  <a:srgbClr val="9C6114"/>
                </a:solidFill>
                <a:ea typeface="ＭＳ Ｐゴシック" charset="-128"/>
              </a:endParaRPr>
            </a:p>
          </p:txBody>
        </p:sp>
      </p:grp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3475" y="284497"/>
            <a:ext cx="7725825" cy="1142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1" tIns="45710" rIns="91421" bIns="4571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Title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7977" y="1848615"/>
            <a:ext cx="7710530" cy="3572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1" tIns="45710" rIns="91421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Level two</a:t>
            </a:r>
          </a:p>
          <a:p>
            <a:pPr lvl="2"/>
            <a:r>
              <a:rPr lang="en-GB" noProof="0"/>
              <a:t>Level three</a:t>
            </a:r>
          </a:p>
          <a:p>
            <a:pPr lvl="3"/>
            <a:r>
              <a:rPr lang="en-GB" noProof="0"/>
              <a:t>Level four</a:t>
            </a:r>
          </a:p>
        </p:txBody>
      </p:sp>
      <p:cxnSp>
        <p:nvCxnSpPr>
          <p:cNvPr id="10" name="Rak 9"/>
          <p:cNvCxnSpPr/>
          <p:nvPr/>
        </p:nvCxnSpPr>
        <p:spPr bwMode="auto">
          <a:xfrm>
            <a:off x="757088" y="1503211"/>
            <a:ext cx="762514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1" name="Bildobjekt 20" descr="LundUniversity_C2line RGB 150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2632" y="5599045"/>
            <a:ext cx="719990" cy="94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5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5" r:id="rId13"/>
    <p:sldLayoutId id="2147483706" r:id="rId14"/>
    <p:sldLayoutId id="2147483707" r:id="rId15"/>
    <p:sldLayoutId id="2147483708" r:id="rId16"/>
  </p:sldLayoutIdLst>
  <p:hf hdr="0" ftr="0" dt="0"/>
  <p:txStyles>
    <p:titleStyle>
      <a:lvl1pPr algn="l" defTabSz="913920" rtl="0" eaLnBrk="1" fontAlgn="base" hangingPunct="1">
        <a:spcBef>
          <a:spcPct val="0"/>
        </a:spcBef>
        <a:spcAft>
          <a:spcPct val="0"/>
        </a:spcAft>
        <a:defRPr sz="3600" b="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l" defTabSz="913920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defTabSz="913920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defTabSz="913920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defTabSz="913920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charset="-128"/>
        </a:defRPr>
      </a:lvl5pPr>
      <a:lvl6pPr marL="461771" algn="l" defTabSz="913920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</a:defRPr>
      </a:lvl6pPr>
      <a:lvl7pPr marL="923540" algn="l" defTabSz="913920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</a:defRPr>
      </a:lvl7pPr>
      <a:lvl8pPr marL="1385312" algn="l" defTabSz="913920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</a:defRPr>
      </a:lvl8pPr>
      <a:lvl9pPr marL="1847083" algn="l" defTabSz="913920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</a:defRPr>
      </a:lvl9pPr>
    </p:titleStyle>
    <p:bodyStyle>
      <a:lvl1pPr marL="232490" indent="-232490" algn="l" defTabSz="913920" rtl="0" eaLnBrk="1" fontAlgn="base" hangingPunct="1">
        <a:spcBef>
          <a:spcPts val="101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2200" b="0">
          <a:solidFill>
            <a:schemeClr val="tx2"/>
          </a:solidFill>
          <a:latin typeface="+mn-lt"/>
          <a:ea typeface="ＭＳ Ｐゴシック" charset="-128"/>
          <a:cs typeface="+mn-cs"/>
        </a:defRPr>
      </a:lvl1pPr>
      <a:lvl2pPr marL="707087" indent="-250125" algn="l" defTabSz="913920" rtl="0" eaLnBrk="1" fontAlgn="base" hangingPunct="1">
        <a:spcBef>
          <a:spcPts val="1010"/>
        </a:spcBef>
        <a:spcAft>
          <a:spcPts val="0"/>
        </a:spcAft>
        <a:buClr>
          <a:schemeClr val="tx1"/>
        </a:buClr>
        <a:buChar char="–"/>
        <a:defRPr sz="2200" b="0">
          <a:solidFill>
            <a:schemeClr val="tx2"/>
          </a:solidFill>
          <a:latin typeface="+mn-lt"/>
          <a:ea typeface="ＭＳ Ｐゴシック" charset="-128"/>
        </a:defRPr>
      </a:lvl2pPr>
      <a:lvl3pPr marL="1099912" indent="-181182" algn="l" defTabSz="913920" rtl="0" eaLnBrk="1" fontAlgn="base" hangingPunct="1">
        <a:spcBef>
          <a:spcPts val="1010"/>
        </a:spcBef>
        <a:spcAft>
          <a:spcPts val="0"/>
        </a:spcAft>
        <a:buClr>
          <a:schemeClr val="tx1"/>
        </a:buClr>
        <a:buFont typeface="Lucida Grande"/>
        <a:buChar char="»"/>
        <a:defRPr sz="2000" b="0">
          <a:solidFill>
            <a:schemeClr val="tx2"/>
          </a:solidFill>
          <a:latin typeface="+mn-lt"/>
          <a:ea typeface="ＭＳ Ｐゴシック" charset="-128"/>
        </a:defRPr>
      </a:lvl3pPr>
      <a:lvl4pPr marL="1566493" indent="-195611" algn="l" defTabSz="913920" rtl="0" eaLnBrk="1" fontAlgn="base" hangingPunct="1">
        <a:spcBef>
          <a:spcPts val="1010"/>
        </a:spcBef>
        <a:spcAft>
          <a:spcPts val="0"/>
        </a:spcAft>
        <a:buClr>
          <a:schemeClr val="tx1"/>
        </a:buClr>
        <a:buChar char="–"/>
        <a:defRPr sz="2000" b="0">
          <a:solidFill>
            <a:schemeClr val="tx2"/>
          </a:solidFill>
          <a:latin typeface="+mn-lt"/>
          <a:ea typeface="ＭＳ Ｐゴシック" charset="-128"/>
        </a:defRPr>
      </a:lvl4pPr>
      <a:lvl5pPr marL="2057124" indent="-229283" algn="l" defTabSz="913920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ＭＳ Ｐゴシック" charset="-128"/>
        </a:defRPr>
      </a:lvl5pPr>
      <a:lvl6pPr marL="2518895" indent="-229283" algn="l" defTabSz="913920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80666" indent="-229283" algn="l" defTabSz="913920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42436" indent="-229283" algn="l" defTabSz="913920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904206" indent="-229283" algn="l" defTabSz="913920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sv-SE"/>
      </a:defPPr>
      <a:lvl1pPr marL="0" algn="l" defTabSz="4617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1771" algn="l" defTabSz="4617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23540" algn="l" defTabSz="4617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85312" algn="l" defTabSz="4617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7083" algn="l" defTabSz="4617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8853" algn="l" defTabSz="4617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70623" algn="l" defTabSz="4617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32394" algn="l" defTabSz="4617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94165" algn="l" defTabSz="4617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Bildobjekt 9" descr="framsidor150 ny grön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90500"/>
            <a:ext cx="8785225" cy="651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ktangel 10"/>
          <p:cNvSpPr>
            <a:spLocks/>
          </p:cNvSpPr>
          <p:nvPr/>
        </p:nvSpPr>
        <p:spPr bwMode="auto">
          <a:xfrm>
            <a:off x="2698750" y="1520825"/>
            <a:ext cx="6275388" cy="22394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92354" tIns="46178" rIns="92354" bIns="46178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en-US" altLang="en-US" b="1" dirty="0">
              <a:solidFill>
                <a:srgbClr val="9C6114"/>
              </a:solidFill>
              <a:ea typeface="MS PGothic" panose="020B0600070205080204" pitchFamily="34" charset="-128"/>
            </a:endParaRPr>
          </a:p>
        </p:txBody>
      </p:sp>
      <p:sp>
        <p:nvSpPr>
          <p:cNvPr id="6148" name="Rak 8"/>
          <p:cNvSpPr>
            <a:spLocks noChangeShapeType="1"/>
          </p:cNvSpPr>
          <p:nvPr/>
        </p:nvSpPr>
        <p:spPr bwMode="auto">
          <a:xfrm>
            <a:off x="2986088" y="2774950"/>
            <a:ext cx="5973762" cy="1588"/>
          </a:xfrm>
          <a:prstGeom prst="line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6149" name="Bildobjekt 13" descr="Lunds sigill RGB 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4289425"/>
            <a:ext cx="2714625" cy="25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Bildobjekt 12" descr="LundUniversity_C2line RGB 1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381000"/>
            <a:ext cx="719138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ubrik 1"/>
          <p:cNvSpPr>
            <a:spLocks noGrp="1" noChangeArrowheads="1"/>
          </p:cNvSpPr>
          <p:nvPr>
            <p:ph type="ctrTitle" idx="4294967295"/>
          </p:nvPr>
        </p:nvSpPr>
        <p:spPr>
          <a:xfrm>
            <a:off x="2989263" y="1514475"/>
            <a:ext cx="5826125" cy="1561234"/>
          </a:xfrm>
        </p:spPr>
        <p:txBody>
          <a:bodyPr lIns="0" tIns="98172" rIns="0" bIns="83627" anchor="t"/>
          <a:lstStyle/>
          <a:p>
            <a:r>
              <a:rPr lang="en-US" sz="2400" dirty="0"/>
              <a:t>Coordination in Distributed Multi-User </a:t>
            </a:r>
            <a:br>
              <a:rPr lang="en-US" sz="2400" dirty="0"/>
            </a:br>
            <a:r>
              <a:rPr lang="en-US" sz="2400" dirty="0"/>
              <a:t>High-Performance Dense Networks </a:t>
            </a:r>
            <a:br>
              <a:rPr lang="en-US" sz="2400" dirty="0"/>
            </a:br>
            <a:r>
              <a:rPr lang="en-US" sz="2400" dirty="0"/>
              <a:t>(5G Synchronization: September Update)</a:t>
            </a:r>
            <a:br>
              <a:rPr lang="en-US" sz="2400" b="1" i="1" dirty="0"/>
            </a:br>
            <a:br>
              <a:rPr lang="en-US" altLang="en-US" sz="2400" dirty="0"/>
            </a:b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29664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56D190-9353-6B4C-97CE-A8E3F9AE4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75" y="3889834"/>
            <a:ext cx="7404597" cy="2342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97DBFE-C35B-8245-A6C1-B0C633068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37" y="1581150"/>
            <a:ext cx="3693573" cy="22966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Background</a:t>
            </a:r>
            <a:r>
              <a:rPr lang="sv-SE" dirty="0"/>
              <a:t>: System </a:t>
            </a:r>
            <a:r>
              <a:rPr lang="sv-SE" dirty="0" err="1"/>
              <a:t>Model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Phase</a:t>
            </a:r>
            <a:r>
              <a:rPr lang="sv-SE" dirty="0"/>
              <a:t> </a:t>
            </a:r>
            <a:r>
              <a:rPr lang="sv-SE" dirty="0" err="1"/>
              <a:t>Noise</a:t>
            </a:r>
            <a:r>
              <a:rPr lang="sv-SE" dirty="0"/>
              <a:t> (PN)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4C847-181A-7545-B25E-0B4CF9EC9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6410" y="1576121"/>
            <a:ext cx="3701662" cy="230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26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475" y="284497"/>
            <a:ext cx="8222896" cy="1142735"/>
          </a:xfrm>
        </p:spPr>
        <p:txBody>
          <a:bodyPr/>
          <a:lstStyle/>
          <a:p>
            <a:r>
              <a:rPr lang="sv-SE" dirty="0" err="1"/>
              <a:t>Background</a:t>
            </a:r>
            <a:r>
              <a:rPr lang="sv-SE" dirty="0"/>
              <a:t>: </a:t>
            </a:r>
            <a:r>
              <a:rPr lang="sv-SE" dirty="0" err="1"/>
              <a:t>Difficulty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Low</a:t>
            </a:r>
            <a:r>
              <a:rPr lang="sv-SE" dirty="0"/>
              <a:t> </a:t>
            </a:r>
            <a:r>
              <a:rPr lang="sv-SE" dirty="0" err="1"/>
              <a:t>Complexity</a:t>
            </a:r>
            <a:r>
              <a:rPr lang="sv-SE" dirty="0"/>
              <a:t> PNC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752EFE-B782-4045-8B83-BD4D33245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81" y="1541656"/>
            <a:ext cx="7686907" cy="24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53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732522-3DA5-A040-BB56-0895457E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80" y="1541655"/>
            <a:ext cx="7686907" cy="24982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475" y="284497"/>
            <a:ext cx="8222896" cy="1142735"/>
          </a:xfrm>
        </p:spPr>
        <p:txBody>
          <a:bodyPr/>
          <a:lstStyle/>
          <a:p>
            <a:r>
              <a:rPr lang="sv-SE" dirty="0" err="1"/>
              <a:t>Background</a:t>
            </a:r>
            <a:r>
              <a:rPr lang="sv-SE" dirty="0"/>
              <a:t>: </a:t>
            </a:r>
            <a:r>
              <a:rPr lang="sv-SE" dirty="0" err="1"/>
              <a:t>Difficulty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Low</a:t>
            </a:r>
            <a:r>
              <a:rPr lang="sv-SE" dirty="0"/>
              <a:t> </a:t>
            </a:r>
            <a:r>
              <a:rPr lang="sv-SE" dirty="0" err="1"/>
              <a:t>Complexity</a:t>
            </a:r>
            <a:r>
              <a:rPr lang="sv-SE" dirty="0"/>
              <a:t> PNC</a:t>
            </a:r>
          </a:p>
        </p:txBody>
      </p:sp>
    </p:spTree>
    <p:extLst>
      <p:ext uri="{BB962C8B-B14F-4D97-AF65-F5344CB8AC3E}">
        <p14:creationId xmlns:p14="http://schemas.microsoft.com/office/powerpoint/2010/main" val="3381253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C5CC16-75EE-CF4F-80FB-13C37E201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80" y="1541655"/>
            <a:ext cx="7686906" cy="24982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475" y="284497"/>
            <a:ext cx="8222896" cy="1142735"/>
          </a:xfrm>
        </p:spPr>
        <p:txBody>
          <a:bodyPr/>
          <a:lstStyle/>
          <a:p>
            <a:r>
              <a:rPr lang="sv-SE" dirty="0" err="1"/>
              <a:t>Background</a:t>
            </a:r>
            <a:r>
              <a:rPr lang="sv-SE" dirty="0"/>
              <a:t>: </a:t>
            </a:r>
            <a:r>
              <a:rPr lang="sv-SE" dirty="0" err="1"/>
              <a:t>Difficulty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Low</a:t>
            </a:r>
            <a:r>
              <a:rPr lang="sv-SE" dirty="0"/>
              <a:t> </a:t>
            </a:r>
            <a:r>
              <a:rPr lang="sv-SE" dirty="0" err="1"/>
              <a:t>Complexity</a:t>
            </a:r>
            <a:r>
              <a:rPr lang="sv-SE" dirty="0"/>
              <a:t> PNC</a:t>
            </a:r>
          </a:p>
        </p:txBody>
      </p:sp>
    </p:spTree>
    <p:extLst>
      <p:ext uri="{BB962C8B-B14F-4D97-AF65-F5344CB8AC3E}">
        <p14:creationId xmlns:p14="http://schemas.microsoft.com/office/powerpoint/2010/main" val="2188971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C5CC16-75EE-CF4F-80FB-13C37E201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80" y="1541655"/>
            <a:ext cx="7686906" cy="24982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475" y="284497"/>
            <a:ext cx="8222896" cy="1142735"/>
          </a:xfrm>
        </p:spPr>
        <p:txBody>
          <a:bodyPr/>
          <a:lstStyle/>
          <a:p>
            <a:r>
              <a:rPr lang="sv-SE" dirty="0" err="1"/>
              <a:t>Background</a:t>
            </a:r>
            <a:r>
              <a:rPr lang="sv-SE" dirty="0"/>
              <a:t>: </a:t>
            </a:r>
            <a:r>
              <a:rPr lang="sv-SE" dirty="0" err="1"/>
              <a:t>Difficulty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Low</a:t>
            </a:r>
            <a:r>
              <a:rPr lang="sv-SE" dirty="0"/>
              <a:t> </a:t>
            </a:r>
            <a:r>
              <a:rPr lang="sv-SE" dirty="0" err="1"/>
              <a:t>Complexity</a:t>
            </a:r>
            <a:r>
              <a:rPr lang="sv-SE" dirty="0"/>
              <a:t> PNC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5F0FE-E2B4-994D-A89C-0116E5928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80" y="4039900"/>
            <a:ext cx="7686906" cy="243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56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475" y="284497"/>
            <a:ext cx="8222896" cy="1142735"/>
          </a:xfrm>
        </p:spPr>
        <p:txBody>
          <a:bodyPr/>
          <a:lstStyle/>
          <a:p>
            <a:r>
              <a:rPr lang="sv-SE" dirty="0" err="1"/>
              <a:t>Background</a:t>
            </a:r>
            <a:r>
              <a:rPr lang="sv-SE" dirty="0"/>
              <a:t>: </a:t>
            </a:r>
            <a:r>
              <a:rPr lang="sv-SE" dirty="0" err="1"/>
              <a:t>Difficulty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Low</a:t>
            </a:r>
            <a:r>
              <a:rPr lang="sv-SE" dirty="0"/>
              <a:t> </a:t>
            </a:r>
            <a:r>
              <a:rPr lang="sv-SE" dirty="0" err="1"/>
              <a:t>Complexity</a:t>
            </a:r>
            <a:r>
              <a:rPr lang="sv-SE" dirty="0"/>
              <a:t> PNC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27FB6-AED9-0C4F-8875-A76C21399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80" y="1536400"/>
            <a:ext cx="7740334" cy="244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97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A75482-1430-F844-8276-E66C51381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80" y="1536400"/>
            <a:ext cx="7740334" cy="5048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475" y="284497"/>
            <a:ext cx="8222896" cy="1142735"/>
          </a:xfrm>
        </p:spPr>
        <p:txBody>
          <a:bodyPr/>
          <a:lstStyle/>
          <a:p>
            <a:r>
              <a:rPr lang="sv-SE" dirty="0" err="1"/>
              <a:t>Background</a:t>
            </a:r>
            <a:r>
              <a:rPr lang="sv-SE" dirty="0"/>
              <a:t>: </a:t>
            </a:r>
            <a:r>
              <a:rPr lang="sv-SE" dirty="0" err="1"/>
              <a:t>Difficulty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Low</a:t>
            </a:r>
            <a:r>
              <a:rPr lang="sv-SE" dirty="0"/>
              <a:t> </a:t>
            </a:r>
            <a:r>
              <a:rPr lang="sv-SE" dirty="0" err="1"/>
              <a:t>Complexity</a:t>
            </a:r>
            <a:r>
              <a:rPr lang="sv-SE" dirty="0"/>
              <a:t> PNC</a:t>
            </a:r>
          </a:p>
        </p:txBody>
      </p:sp>
    </p:spTree>
    <p:extLst>
      <p:ext uri="{BB962C8B-B14F-4D97-AF65-F5344CB8AC3E}">
        <p14:creationId xmlns:p14="http://schemas.microsoft.com/office/powerpoint/2010/main" val="3189692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F442AA-D796-5148-83DC-52EF384D1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80" y="1536400"/>
            <a:ext cx="7740334" cy="5048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475" y="284497"/>
            <a:ext cx="8222896" cy="1142735"/>
          </a:xfrm>
        </p:spPr>
        <p:txBody>
          <a:bodyPr/>
          <a:lstStyle/>
          <a:p>
            <a:r>
              <a:rPr lang="sv-SE" dirty="0" err="1"/>
              <a:t>Background</a:t>
            </a:r>
            <a:r>
              <a:rPr lang="sv-SE" dirty="0"/>
              <a:t>: </a:t>
            </a:r>
            <a:r>
              <a:rPr lang="sv-SE" dirty="0" err="1"/>
              <a:t>Difficulty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Low</a:t>
            </a:r>
            <a:r>
              <a:rPr lang="sv-SE" dirty="0"/>
              <a:t> </a:t>
            </a:r>
            <a:r>
              <a:rPr lang="sv-SE" dirty="0" err="1"/>
              <a:t>Complexity</a:t>
            </a:r>
            <a:r>
              <a:rPr lang="sv-SE" dirty="0"/>
              <a:t> PNC</a:t>
            </a:r>
          </a:p>
        </p:txBody>
      </p:sp>
    </p:spTree>
    <p:extLst>
      <p:ext uri="{BB962C8B-B14F-4D97-AF65-F5344CB8AC3E}">
        <p14:creationId xmlns:p14="http://schemas.microsoft.com/office/powerpoint/2010/main" val="365841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4B8AEA-2E4F-DE44-B49F-F1617127E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80" y="1536400"/>
            <a:ext cx="7740334" cy="5048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475" y="284497"/>
            <a:ext cx="8222896" cy="1142735"/>
          </a:xfrm>
        </p:spPr>
        <p:txBody>
          <a:bodyPr/>
          <a:lstStyle/>
          <a:p>
            <a:r>
              <a:rPr lang="sv-SE" dirty="0" err="1"/>
              <a:t>Background</a:t>
            </a:r>
            <a:r>
              <a:rPr lang="sv-SE" dirty="0"/>
              <a:t>: </a:t>
            </a:r>
            <a:r>
              <a:rPr lang="sv-SE" dirty="0" err="1"/>
              <a:t>Difficulty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Low</a:t>
            </a:r>
            <a:r>
              <a:rPr lang="sv-SE" dirty="0"/>
              <a:t> </a:t>
            </a:r>
            <a:r>
              <a:rPr lang="sv-SE" dirty="0" err="1"/>
              <a:t>Complexity</a:t>
            </a:r>
            <a:r>
              <a:rPr lang="sv-SE" dirty="0"/>
              <a:t> PNC</a:t>
            </a:r>
          </a:p>
        </p:txBody>
      </p:sp>
    </p:spTree>
    <p:extLst>
      <p:ext uri="{BB962C8B-B14F-4D97-AF65-F5344CB8AC3E}">
        <p14:creationId xmlns:p14="http://schemas.microsoft.com/office/powerpoint/2010/main" val="945877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0E0683-28AE-2242-9241-D254CC42C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79" y="1536400"/>
            <a:ext cx="7740335" cy="5048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475" y="284497"/>
            <a:ext cx="8222896" cy="1142735"/>
          </a:xfrm>
        </p:spPr>
        <p:txBody>
          <a:bodyPr/>
          <a:lstStyle/>
          <a:p>
            <a:r>
              <a:rPr lang="sv-SE" dirty="0" err="1"/>
              <a:t>Background</a:t>
            </a:r>
            <a:r>
              <a:rPr lang="sv-SE" dirty="0"/>
              <a:t>: </a:t>
            </a:r>
            <a:r>
              <a:rPr lang="sv-SE" dirty="0" err="1"/>
              <a:t>Difficulty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Low</a:t>
            </a:r>
            <a:r>
              <a:rPr lang="sv-SE" dirty="0"/>
              <a:t> </a:t>
            </a:r>
            <a:r>
              <a:rPr lang="sv-SE" dirty="0" err="1"/>
              <a:t>Complexity</a:t>
            </a:r>
            <a:r>
              <a:rPr lang="sv-SE" dirty="0"/>
              <a:t> PNC</a:t>
            </a:r>
          </a:p>
        </p:txBody>
      </p:sp>
    </p:spTree>
    <p:extLst>
      <p:ext uri="{BB962C8B-B14F-4D97-AF65-F5344CB8AC3E}">
        <p14:creationId xmlns:p14="http://schemas.microsoft.com/office/powerpoint/2010/main" val="2337959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Outline</a:t>
            </a:r>
            <a:endParaRPr lang="en-US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4294967295"/>
          </p:nvPr>
        </p:nvSpPr>
        <p:spPr>
          <a:xfrm>
            <a:off x="698500" y="1622425"/>
            <a:ext cx="7707313" cy="4879975"/>
          </a:xfrm>
        </p:spPr>
        <p:txBody>
          <a:bodyPr/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b="1" dirty="0"/>
              <a:t>What is Our Target?</a:t>
            </a:r>
          </a:p>
          <a:p>
            <a:pPr marL="456962" lvl="1" indent="0">
              <a:spcBef>
                <a:spcPts val="0"/>
              </a:spcBef>
              <a:buNone/>
            </a:pPr>
            <a:endParaRPr lang="sv-SE" sz="1800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sv-SE" sz="2000" b="1" dirty="0" err="1"/>
              <a:t>Background</a:t>
            </a:r>
            <a:endParaRPr lang="sv-SE" sz="2000" b="1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sv-SE" sz="1800" dirty="0"/>
              <a:t>System </a:t>
            </a:r>
            <a:r>
              <a:rPr lang="sv-SE" sz="1800" dirty="0" err="1"/>
              <a:t>model</a:t>
            </a:r>
            <a:r>
              <a:rPr lang="sv-SE" sz="1800" dirty="0"/>
              <a:t> </a:t>
            </a:r>
            <a:r>
              <a:rPr lang="sv-SE" sz="1800" dirty="0" err="1"/>
              <a:t>with</a:t>
            </a:r>
            <a:r>
              <a:rPr lang="sv-SE" sz="1800" dirty="0"/>
              <a:t> </a:t>
            </a:r>
            <a:r>
              <a:rPr lang="sv-SE" sz="1800" dirty="0" err="1"/>
              <a:t>phase</a:t>
            </a:r>
            <a:r>
              <a:rPr lang="sv-SE" sz="1800" dirty="0"/>
              <a:t> </a:t>
            </a:r>
            <a:r>
              <a:rPr lang="sv-SE" sz="1800" dirty="0" err="1"/>
              <a:t>noise</a:t>
            </a:r>
            <a:r>
              <a:rPr lang="sv-SE" sz="1800" dirty="0"/>
              <a:t> (PN)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sv-SE" sz="1800" dirty="0" err="1"/>
              <a:t>Difficulty</a:t>
            </a:r>
            <a:r>
              <a:rPr lang="sv-SE" sz="1800" dirty="0"/>
              <a:t> </a:t>
            </a:r>
            <a:r>
              <a:rPr lang="sv-SE" sz="1800" dirty="0" err="1"/>
              <a:t>of</a:t>
            </a:r>
            <a:r>
              <a:rPr lang="sv-SE" sz="1800" dirty="0"/>
              <a:t> </a:t>
            </a:r>
            <a:r>
              <a:rPr lang="sv-SE" sz="1800" dirty="0" err="1"/>
              <a:t>low</a:t>
            </a:r>
            <a:r>
              <a:rPr lang="sv-SE" sz="1800" dirty="0"/>
              <a:t> </a:t>
            </a:r>
            <a:r>
              <a:rPr lang="sv-SE" sz="1800" dirty="0" err="1"/>
              <a:t>complexity</a:t>
            </a:r>
            <a:r>
              <a:rPr lang="sv-SE" sz="1800" dirty="0"/>
              <a:t> </a:t>
            </a:r>
            <a:r>
              <a:rPr lang="sv-SE" sz="1800" dirty="0" err="1"/>
              <a:t>phase</a:t>
            </a:r>
            <a:r>
              <a:rPr lang="sv-SE" sz="1800" dirty="0"/>
              <a:t> </a:t>
            </a:r>
            <a:r>
              <a:rPr lang="sv-SE" sz="1800" dirty="0" err="1"/>
              <a:t>noise</a:t>
            </a:r>
            <a:r>
              <a:rPr lang="sv-SE" sz="1800" dirty="0"/>
              <a:t> </a:t>
            </a:r>
            <a:r>
              <a:rPr lang="sv-SE" sz="1800" dirty="0" err="1"/>
              <a:t>compensation</a:t>
            </a:r>
            <a:r>
              <a:rPr lang="sv-SE" sz="1800" dirty="0"/>
              <a:t> (PNC)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sv-SE" sz="1800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b="1" dirty="0"/>
              <a:t>What is the main strategy?</a:t>
            </a:r>
            <a:endParaRPr lang="sv-SE" sz="180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sv-SE" sz="1800" dirty="0"/>
              <a:t>1st step: </a:t>
            </a:r>
            <a:r>
              <a:rPr lang="sv-SE" sz="1800" dirty="0" err="1"/>
              <a:t>estimation</a:t>
            </a:r>
            <a:r>
              <a:rPr lang="sv-SE" sz="1800" dirty="0"/>
              <a:t> </a:t>
            </a:r>
            <a:r>
              <a:rPr lang="sv-SE" sz="1800" dirty="0" err="1"/>
              <a:t>of</a:t>
            </a:r>
            <a:r>
              <a:rPr lang="sv-SE" sz="1800" dirty="0"/>
              <a:t> </a:t>
            </a:r>
            <a:r>
              <a:rPr lang="sv-SE" sz="1800" dirty="0" err="1"/>
              <a:t>multiplication</a:t>
            </a:r>
            <a:r>
              <a:rPr lang="sv-SE" sz="1800" dirty="0"/>
              <a:t> </a:t>
            </a:r>
            <a:r>
              <a:rPr lang="sv-SE" sz="1800" dirty="0" err="1"/>
              <a:t>of</a:t>
            </a:r>
            <a:r>
              <a:rPr lang="sv-SE" sz="1800" dirty="0"/>
              <a:t> </a:t>
            </a:r>
            <a:r>
              <a:rPr lang="sv-SE" sz="1800" dirty="0" err="1"/>
              <a:t>channel</a:t>
            </a:r>
            <a:r>
              <a:rPr lang="sv-SE" sz="1800" dirty="0"/>
              <a:t> (CH) and PN </a:t>
            </a:r>
            <a:r>
              <a:rPr lang="sv-SE" sz="1800" dirty="0" err="1"/>
              <a:t>components</a:t>
            </a:r>
            <a:endParaRPr lang="sv-SE" sz="180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sv-SE" sz="1800" dirty="0"/>
              <a:t>2nd step: separation </a:t>
            </a:r>
            <a:r>
              <a:rPr lang="sv-SE" sz="1800" dirty="0" err="1"/>
              <a:t>of</a:t>
            </a:r>
            <a:r>
              <a:rPr lang="sv-SE" sz="1800" dirty="0"/>
              <a:t> CH and PN </a:t>
            </a:r>
            <a:r>
              <a:rPr lang="sv-SE" sz="1800" dirty="0" err="1"/>
              <a:t>components</a:t>
            </a:r>
            <a:endParaRPr lang="sv-SE" sz="180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sv-SE" sz="1800" dirty="0"/>
          </a:p>
          <a:p>
            <a:pPr lvl="0">
              <a:spcBef>
                <a:spcPts val="60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0000"/>
                </a:solidFill>
              </a:rPr>
              <a:t>Performance evaluation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sv-SE" sz="1800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b="1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3104796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475" y="284497"/>
            <a:ext cx="8222896" cy="1142735"/>
          </a:xfrm>
        </p:spPr>
        <p:txBody>
          <a:bodyPr/>
          <a:lstStyle/>
          <a:p>
            <a:r>
              <a:rPr lang="sv-SE" dirty="0" err="1"/>
              <a:t>Background</a:t>
            </a:r>
            <a:r>
              <a:rPr lang="sv-SE" dirty="0"/>
              <a:t>: </a:t>
            </a:r>
            <a:r>
              <a:rPr lang="sv-SE" dirty="0" err="1"/>
              <a:t>Difficulty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Low</a:t>
            </a:r>
            <a:r>
              <a:rPr lang="sv-SE" dirty="0"/>
              <a:t> </a:t>
            </a:r>
            <a:r>
              <a:rPr lang="sv-SE" dirty="0" err="1"/>
              <a:t>Complexity</a:t>
            </a:r>
            <a:r>
              <a:rPr lang="sv-SE" dirty="0"/>
              <a:t> PNC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411678-14ED-8341-AB32-B1B08F8A3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092" y="1524000"/>
            <a:ext cx="5675661" cy="39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14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C0DE9E-8A96-4C46-84A7-DEA9AAB36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092" y="1524000"/>
            <a:ext cx="5675661" cy="42918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475" y="284497"/>
            <a:ext cx="8222896" cy="1142735"/>
          </a:xfrm>
        </p:spPr>
        <p:txBody>
          <a:bodyPr/>
          <a:lstStyle/>
          <a:p>
            <a:r>
              <a:rPr lang="sv-SE" dirty="0" err="1"/>
              <a:t>Background</a:t>
            </a:r>
            <a:r>
              <a:rPr lang="sv-SE" dirty="0"/>
              <a:t>: </a:t>
            </a:r>
            <a:r>
              <a:rPr lang="sv-SE" dirty="0" err="1"/>
              <a:t>Difficulty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Low</a:t>
            </a:r>
            <a:r>
              <a:rPr lang="sv-SE" dirty="0"/>
              <a:t> </a:t>
            </a:r>
            <a:r>
              <a:rPr lang="sv-SE" dirty="0" err="1"/>
              <a:t>Complexity</a:t>
            </a:r>
            <a:r>
              <a:rPr lang="sv-SE" dirty="0"/>
              <a:t> PNC</a:t>
            </a:r>
          </a:p>
        </p:txBody>
      </p:sp>
    </p:spTree>
    <p:extLst>
      <p:ext uri="{BB962C8B-B14F-4D97-AF65-F5344CB8AC3E}">
        <p14:creationId xmlns:p14="http://schemas.microsoft.com/office/powerpoint/2010/main" val="1584731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475" y="284497"/>
            <a:ext cx="8222896" cy="1142735"/>
          </a:xfrm>
        </p:spPr>
        <p:txBody>
          <a:bodyPr/>
          <a:lstStyle/>
          <a:p>
            <a:r>
              <a:rPr lang="sv-SE" dirty="0" err="1"/>
              <a:t>Background</a:t>
            </a:r>
            <a:r>
              <a:rPr lang="sv-SE" dirty="0"/>
              <a:t>: </a:t>
            </a:r>
            <a:r>
              <a:rPr lang="sv-SE" dirty="0" err="1"/>
              <a:t>Difficulty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Low</a:t>
            </a:r>
            <a:r>
              <a:rPr lang="sv-SE" dirty="0"/>
              <a:t> </a:t>
            </a:r>
            <a:r>
              <a:rPr lang="sv-SE" dirty="0" err="1"/>
              <a:t>Complexity</a:t>
            </a:r>
            <a:r>
              <a:rPr lang="sv-SE" dirty="0"/>
              <a:t> PNC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0F9DE-EDEF-6C43-9B6A-1BB0C977C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80" y="1524000"/>
            <a:ext cx="7768683" cy="383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06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475" y="284497"/>
            <a:ext cx="8222896" cy="1142735"/>
          </a:xfrm>
        </p:spPr>
        <p:txBody>
          <a:bodyPr/>
          <a:lstStyle/>
          <a:p>
            <a:r>
              <a:rPr lang="sv-SE" dirty="0" err="1"/>
              <a:t>Background</a:t>
            </a:r>
            <a:r>
              <a:rPr lang="sv-SE" dirty="0"/>
              <a:t>: </a:t>
            </a:r>
            <a:r>
              <a:rPr lang="sv-SE" dirty="0" err="1"/>
              <a:t>Difficulty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Low</a:t>
            </a:r>
            <a:r>
              <a:rPr lang="sv-SE" dirty="0"/>
              <a:t> </a:t>
            </a:r>
            <a:r>
              <a:rPr lang="sv-SE" dirty="0" err="1"/>
              <a:t>Complexity</a:t>
            </a:r>
            <a:r>
              <a:rPr lang="sv-SE" dirty="0"/>
              <a:t> PNC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0F9DE-EDEF-6C43-9B6A-1BB0C977C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80" y="1524000"/>
            <a:ext cx="7768683" cy="38308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8F51B0-2F6C-1542-81F5-460E927A1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005" y="5354888"/>
            <a:ext cx="7002966" cy="144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01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85693B-086F-E24D-8D61-4801086E7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79" y="1524000"/>
            <a:ext cx="7768683" cy="44367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475" y="284497"/>
            <a:ext cx="8222896" cy="1142735"/>
          </a:xfrm>
        </p:spPr>
        <p:txBody>
          <a:bodyPr/>
          <a:lstStyle/>
          <a:p>
            <a:r>
              <a:rPr lang="sv-SE" dirty="0" err="1"/>
              <a:t>Background</a:t>
            </a:r>
            <a:r>
              <a:rPr lang="sv-SE" dirty="0"/>
              <a:t>: </a:t>
            </a:r>
            <a:r>
              <a:rPr lang="sv-SE" dirty="0" err="1"/>
              <a:t>Difficulty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Low</a:t>
            </a:r>
            <a:r>
              <a:rPr lang="sv-SE" dirty="0"/>
              <a:t> </a:t>
            </a:r>
            <a:r>
              <a:rPr lang="sv-SE" dirty="0" err="1"/>
              <a:t>Complexity</a:t>
            </a:r>
            <a:r>
              <a:rPr lang="sv-SE" dirty="0"/>
              <a:t> PNC</a:t>
            </a:r>
          </a:p>
        </p:txBody>
      </p:sp>
    </p:spTree>
    <p:extLst>
      <p:ext uri="{BB962C8B-B14F-4D97-AF65-F5344CB8AC3E}">
        <p14:creationId xmlns:p14="http://schemas.microsoft.com/office/powerpoint/2010/main" val="2677735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7DCBF7-4BA3-9340-90CD-7CC8096CD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79" y="1524000"/>
            <a:ext cx="7768683" cy="52117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475" y="284497"/>
            <a:ext cx="8222896" cy="1142735"/>
          </a:xfrm>
        </p:spPr>
        <p:txBody>
          <a:bodyPr/>
          <a:lstStyle/>
          <a:p>
            <a:r>
              <a:rPr lang="sv-SE" dirty="0" err="1"/>
              <a:t>Background</a:t>
            </a:r>
            <a:r>
              <a:rPr lang="sv-SE" dirty="0"/>
              <a:t>: </a:t>
            </a:r>
            <a:r>
              <a:rPr lang="sv-SE" dirty="0" err="1"/>
              <a:t>Difficulty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Low</a:t>
            </a:r>
            <a:r>
              <a:rPr lang="sv-SE" dirty="0"/>
              <a:t> </a:t>
            </a:r>
            <a:r>
              <a:rPr lang="sv-SE" dirty="0" err="1"/>
              <a:t>Complexity</a:t>
            </a:r>
            <a:r>
              <a:rPr lang="sv-SE" dirty="0"/>
              <a:t> PNC</a:t>
            </a:r>
          </a:p>
        </p:txBody>
      </p:sp>
    </p:spTree>
    <p:extLst>
      <p:ext uri="{BB962C8B-B14F-4D97-AF65-F5344CB8AC3E}">
        <p14:creationId xmlns:p14="http://schemas.microsoft.com/office/powerpoint/2010/main" val="4116695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475" y="284497"/>
            <a:ext cx="8222896" cy="1142735"/>
          </a:xfrm>
        </p:spPr>
        <p:txBody>
          <a:bodyPr/>
          <a:lstStyle/>
          <a:p>
            <a:r>
              <a:rPr lang="sv-SE" dirty="0" err="1"/>
              <a:t>Our</a:t>
            </a:r>
            <a:r>
              <a:rPr lang="sv-SE" dirty="0"/>
              <a:t> </a:t>
            </a:r>
            <a:r>
              <a:rPr lang="sv-SE" dirty="0" err="1"/>
              <a:t>Idea</a:t>
            </a:r>
            <a:r>
              <a:rPr lang="sv-SE" dirty="0"/>
              <a:t>: </a:t>
            </a:r>
            <a:r>
              <a:rPr lang="sv-SE" dirty="0" err="1"/>
              <a:t>Utilizing</a:t>
            </a:r>
            <a:r>
              <a:rPr lang="sv-SE" dirty="0"/>
              <a:t> </a:t>
            </a:r>
            <a:r>
              <a:rPr lang="sv-SE" dirty="0" err="1"/>
              <a:t>Coherence</a:t>
            </a:r>
            <a:r>
              <a:rPr lang="sv-SE" dirty="0"/>
              <a:t> </a:t>
            </a:r>
            <a:r>
              <a:rPr lang="sv-SE" dirty="0" err="1"/>
              <a:t>Bandwidth</a:t>
            </a:r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E1E39-6FAF-064B-B36D-9B486D5E2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75" y="1634071"/>
            <a:ext cx="7872761" cy="44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76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Bildobjekt 9" descr="framsidor150 ny grön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90500"/>
            <a:ext cx="8785225" cy="651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ktangel 10"/>
          <p:cNvSpPr>
            <a:spLocks/>
          </p:cNvSpPr>
          <p:nvPr/>
        </p:nvSpPr>
        <p:spPr bwMode="auto">
          <a:xfrm>
            <a:off x="2698750" y="1520825"/>
            <a:ext cx="6275388" cy="22394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92354" tIns="46178" rIns="92354" bIns="46178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en-US" altLang="en-US" b="1" dirty="0">
              <a:solidFill>
                <a:srgbClr val="9C6114"/>
              </a:solidFill>
              <a:ea typeface="MS PGothic" panose="020B0600070205080204" pitchFamily="34" charset="-128"/>
            </a:endParaRPr>
          </a:p>
        </p:txBody>
      </p:sp>
      <p:sp>
        <p:nvSpPr>
          <p:cNvPr id="6148" name="Rak 8"/>
          <p:cNvSpPr>
            <a:spLocks noChangeShapeType="1"/>
          </p:cNvSpPr>
          <p:nvPr/>
        </p:nvSpPr>
        <p:spPr bwMode="auto">
          <a:xfrm>
            <a:off x="2986088" y="2774950"/>
            <a:ext cx="5973762" cy="1588"/>
          </a:xfrm>
          <a:prstGeom prst="line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6149" name="Bildobjekt 13" descr="Lunds sigill RGB 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4289425"/>
            <a:ext cx="2714625" cy="25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Bildobjekt 12" descr="LundUniversity_C2line RGB 1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381000"/>
            <a:ext cx="719138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ubrik 1"/>
          <p:cNvSpPr>
            <a:spLocks noGrp="1" noChangeArrowheads="1"/>
          </p:cNvSpPr>
          <p:nvPr>
            <p:ph type="ctrTitle" idx="4294967295"/>
          </p:nvPr>
        </p:nvSpPr>
        <p:spPr>
          <a:xfrm>
            <a:off x="2989263" y="1514475"/>
            <a:ext cx="5826125" cy="1192213"/>
          </a:xfrm>
        </p:spPr>
        <p:txBody>
          <a:bodyPr lIns="0" tIns="98172" rIns="0" bIns="83627" anchor="t"/>
          <a:lstStyle/>
          <a:p>
            <a:r>
              <a:rPr lang="en-US" altLang="en-US" sz="2800" dirty="0"/>
              <a:t>What is the Main Strategy?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73464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is the </a:t>
            </a:r>
            <a:r>
              <a:rPr lang="sv-SE" dirty="0" err="1"/>
              <a:t>Key</a:t>
            </a:r>
            <a:r>
              <a:rPr lang="sv-SE" dirty="0"/>
              <a:t> </a:t>
            </a:r>
            <a:r>
              <a:rPr lang="sv-SE" dirty="0" err="1"/>
              <a:t>Strategy</a:t>
            </a:r>
            <a:r>
              <a:rPr lang="sv-SE" dirty="0"/>
              <a:t> for PN </a:t>
            </a:r>
            <a:r>
              <a:rPr lang="sv-SE" dirty="0" err="1"/>
              <a:t>Estimation</a:t>
            </a:r>
            <a:r>
              <a:rPr lang="sv-SE" dirty="0"/>
              <a:t>?</a:t>
            </a:r>
          </a:p>
        </p:txBody>
      </p:sp>
      <p:sp>
        <p:nvSpPr>
          <p:cNvPr id="6" name="Platshållare för innehåll 2"/>
          <p:cNvSpPr txBox="1">
            <a:spLocks/>
          </p:cNvSpPr>
          <p:nvPr/>
        </p:nvSpPr>
        <p:spPr bwMode="auto">
          <a:xfrm>
            <a:off x="653474" y="2274879"/>
            <a:ext cx="7725825" cy="2454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1" tIns="45710" rIns="91421" bIns="45710" numCol="1" anchor="t" anchorCtr="0" compatLnSpc="1">
            <a:prstTxWarp prst="textNoShape">
              <a:avLst/>
            </a:prstTxWarp>
          </a:bodyPr>
          <a:lstStyle>
            <a:lvl1pPr marL="232490" indent="-232490" algn="l" defTabSz="913920" rtl="0" eaLnBrk="1" fontAlgn="base" hangingPunct="1">
              <a:spcBef>
                <a:spcPts val="101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Char char="•"/>
              <a:defRPr sz="2200" b="0">
                <a:solidFill>
                  <a:schemeClr val="tx2"/>
                </a:solidFill>
                <a:latin typeface="+mn-lt"/>
                <a:ea typeface="ＭＳ Ｐゴシック" charset="-128"/>
                <a:cs typeface="+mn-cs"/>
              </a:defRPr>
            </a:lvl1pPr>
            <a:lvl2pPr marL="707087" indent="-250125" algn="l" defTabSz="913920" rtl="0" eaLnBrk="1" fontAlgn="base" hangingPunct="1">
              <a:spcBef>
                <a:spcPts val="1010"/>
              </a:spcBef>
              <a:spcAft>
                <a:spcPts val="0"/>
              </a:spcAft>
              <a:buClr>
                <a:schemeClr val="tx1"/>
              </a:buClr>
              <a:buChar char="–"/>
              <a:defRPr sz="2200" b="0">
                <a:solidFill>
                  <a:schemeClr val="tx2"/>
                </a:solidFill>
                <a:latin typeface="+mn-lt"/>
                <a:ea typeface="ＭＳ Ｐゴシック" charset="-128"/>
              </a:defRPr>
            </a:lvl2pPr>
            <a:lvl3pPr marL="1099912" indent="-181182" algn="l" defTabSz="913920" rtl="0" eaLnBrk="1" fontAlgn="base" hangingPunct="1">
              <a:spcBef>
                <a:spcPts val="1010"/>
              </a:spcBef>
              <a:spcAft>
                <a:spcPts val="0"/>
              </a:spcAft>
              <a:buClr>
                <a:schemeClr val="tx1"/>
              </a:buClr>
              <a:buFont typeface="Lucida Grande"/>
              <a:buChar char="»"/>
              <a:defRPr sz="2000" b="0">
                <a:solidFill>
                  <a:schemeClr val="tx2"/>
                </a:solidFill>
                <a:latin typeface="+mn-lt"/>
                <a:ea typeface="ＭＳ Ｐゴシック" charset="-128"/>
              </a:defRPr>
            </a:lvl3pPr>
            <a:lvl4pPr marL="1566493" indent="-195611" algn="l" defTabSz="913920" rtl="0" eaLnBrk="1" fontAlgn="base" hangingPunct="1">
              <a:spcBef>
                <a:spcPts val="1010"/>
              </a:spcBef>
              <a:spcAft>
                <a:spcPts val="0"/>
              </a:spcAft>
              <a:buClr>
                <a:schemeClr val="tx1"/>
              </a:buClr>
              <a:buChar char="–"/>
              <a:defRPr sz="2000" b="0">
                <a:solidFill>
                  <a:schemeClr val="tx2"/>
                </a:solidFill>
                <a:latin typeface="+mn-lt"/>
                <a:ea typeface="ＭＳ Ｐゴシック" charset="-128"/>
              </a:defRPr>
            </a:lvl4pPr>
            <a:lvl5pPr marL="2057124" indent="-229283" algn="l" defTabSz="913920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8895" indent="-229283" algn="l" defTabSz="913920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80666" indent="-229283" algn="l" defTabSz="913920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42436" indent="-229283" algn="l" defTabSz="913920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904206" indent="-229283" algn="l" defTabSz="913920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lvl="0">
              <a:buFont typeface="Wingdings" panose="05000000000000000000" pitchFamily="2" charset="2"/>
              <a:buChar char="Ø"/>
            </a:pPr>
            <a:endParaRPr lang="sv-SE" sz="2000" b="1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sv-SE" sz="2000" b="1" dirty="0"/>
              <a:t>1st step: </a:t>
            </a:r>
            <a:r>
              <a:rPr lang="sv-SE" sz="2000" b="1" dirty="0" err="1"/>
              <a:t>Estimation</a:t>
            </a:r>
            <a:r>
              <a:rPr lang="sv-SE" sz="2000" b="1" dirty="0"/>
              <a:t> </a:t>
            </a:r>
            <a:r>
              <a:rPr lang="sv-SE" sz="2000" b="1" dirty="0" err="1"/>
              <a:t>of</a:t>
            </a:r>
            <a:r>
              <a:rPr lang="sv-SE" sz="2000" b="1" dirty="0"/>
              <a:t> </a:t>
            </a:r>
            <a:r>
              <a:rPr lang="sv-SE" sz="2000" b="1" dirty="0" err="1"/>
              <a:t>Multiplication</a:t>
            </a:r>
            <a:r>
              <a:rPr lang="sv-SE" sz="2000" b="1" dirty="0"/>
              <a:t> </a:t>
            </a:r>
            <a:r>
              <a:rPr lang="sv-SE" sz="2000" b="1" dirty="0" err="1"/>
              <a:t>of</a:t>
            </a:r>
            <a:r>
              <a:rPr lang="sv-SE" sz="2000" b="1" dirty="0"/>
              <a:t> </a:t>
            </a:r>
            <a:r>
              <a:rPr lang="sv-SE" sz="2000" b="1" dirty="0" err="1"/>
              <a:t>channel</a:t>
            </a:r>
            <a:r>
              <a:rPr lang="sv-SE" sz="2000" b="1" dirty="0"/>
              <a:t> (CH) and PN </a:t>
            </a:r>
            <a:r>
              <a:rPr lang="sv-SE" sz="2000" b="1" dirty="0" err="1"/>
              <a:t>components</a:t>
            </a:r>
            <a:endParaRPr lang="sv-SE" sz="2000" b="1" dirty="0"/>
          </a:p>
          <a:p>
            <a:pPr marL="0" indent="0">
              <a:buNone/>
            </a:pPr>
            <a:endParaRPr lang="sv-SE" sz="20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sv-SE" sz="2000" b="1" dirty="0"/>
              <a:t>2nd step: Separation </a:t>
            </a:r>
            <a:r>
              <a:rPr lang="sv-SE" sz="2000" b="1" dirty="0" err="1"/>
              <a:t>of</a:t>
            </a:r>
            <a:r>
              <a:rPr lang="sv-SE" sz="2000" b="1" dirty="0"/>
              <a:t> CH and PN </a:t>
            </a:r>
            <a:r>
              <a:rPr lang="sv-SE" sz="2000" b="1" dirty="0" err="1"/>
              <a:t>components</a:t>
            </a:r>
            <a:endParaRPr lang="sv-SE" sz="2000" b="1" dirty="0"/>
          </a:p>
          <a:p>
            <a:pPr>
              <a:buFont typeface="Wingdings" panose="05000000000000000000" pitchFamily="2" charset="2"/>
              <a:buChar char="Ø"/>
            </a:pPr>
            <a:endParaRPr lang="sv-SE" sz="2000" b="1" dirty="0"/>
          </a:p>
        </p:txBody>
      </p:sp>
    </p:spTree>
    <p:extLst>
      <p:ext uri="{BB962C8B-B14F-4D97-AF65-F5344CB8AC3E}">
        <p14:creationId xmlns:p14="http://schemas.microsoft.com/office/powerpoint/2010/main" val="573084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Background</a:t>
            </a:r>
            <a:r>
              <a:rPr lang="sv-SE" dirty="0"/>
              <a:t>: </a:t>
            </a:r>
            <a:r>
              <a:rPr lang="sv-SE" dirty="0" err="1"/>
              <a:t>Number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Combination </a:t>
            </a:r>
            <a:r>
              <a:rPr lang="sv-SE" dirty="0" err="1"/>
              <a:t>of</a:t>
            </a:r>
            <a:r>
              <a:rPr lang="sv-SE" dirty="0"/>
              <a:t> CH and PN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96B26D-CC93-2948-AB70-1F0D95DFB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28" y="1613210"/>
            <a:ext cx="7777408" cy="454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is the Motivation?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8428A-1471-BB4B-8650-67DF524BD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1954"/>
            <a:ext cx="9144000" cy="224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58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D954BA-FBB1-C742-BB15-6EEE59C2E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53" y="1613210"/>
            <a:ext cx="7790117" cy="45571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Algorithm</a:t>
            </a:r>
            <a:r>
              <a:rPr lang="sv-SE" dirty="0"/>
              <a:t> (Step 1): </a:t>
            </a:r>
            <a:r>
              <a:rPr lang="sv-SE" dirty="0" err="1"/>
              <a:t>Estimation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Multiplication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CH and PN</a:t>
            </a:r>
          </a:p>
        </p:txBody>
      </p:sp>
    </p:spTree>
    <p:extLst>
      <p:ext uri="{BB962C8B-B14F-4D97-AF65-F5344CB8AC3E}">
        <p14:creationId xmlns:p14="http://schemas.microsoft.com/office/powerpoint/2010/main" val="707854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08DE9D-4046-F64D-AC41-5937DA731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53" y="1613210"/>
            <a:ext cx="7790116" cy="45571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Algorithm</a:t>
            </a:r>
            <a:r>
              <a:rPr lang="sv-SE" dirty="0"/>
              <a:t> (Step 1): </a:t>
            </a:r>
            <a:r>
              <a:rPr lang="sv-SE" dirty="0" err="1"/>
              <a:t>Estimation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Multiplication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CH and PN</a:t>
            </a:r>
          </a:p>
        </p:txBody>
      </p:sp>
    </p:spTree>
    <p:extLst>
      <p:ext uri="{BB962C8B-B14F-4D97-AF65-F5344CB8AC3E}">
        <p14:creationId xmlns:p14="http://schemas.microsoft.com/office/powerpoint/2010/main" val="799169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9B7A9A-EF5D-8143-950A-19515FA37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53" y="1613210"/>
            <a:ext cx="7790116" cy="45571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Algorithm</a:t>
            </a:r>
            <a:r>
              <a:rPr lang="sv-SE" dirty="0"/>
              <a:t> (Step 1): </a:t>
            </a:r>
            <a:r>
              <a:rPr lang="sv-SE" dirty="0" err="1"/>
              <a:t>Estimation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Multiplication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CH and PN</a:t>
            </a:r>
          </a:p>
        </p:txBody>
      </p:sp>
    </p:spTree>
    <p:extLst>
      <p:ext uri="{BB962C8B-B14F-4D97-AF65-F5344CB8AC3E}">
        <p14:creationId xmlns:p14="http://schemas.microsoft.com/office/powerpoint/2010/main" val="3400324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9D9C9-74D0-2A41-A08B-B3246AA0F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53" y="1613081"/>
            <a:ext cx="7790336" cy="4557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Algorithm</a:t>
            </a:r>
            <a:r>
              <a:rPr lang="sv-SE" dirty="0"/>
              <a:t> (Step 1): </a:t>
            </a:r>
            <a:r>
              <a:rPr lang="sv-SE" dirty="0" err="1"/>
              <a:t>Estimation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Multiplication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CH and PN</a:t>
            </a:r>
          </a:p>
        </p:txBody>
      </p:sp>
    </p:spTree>
    <p:extLst>
      <p:ext uri="{BB962C8B-B14F-4D97-AF65-F5344CB8AC3E}">
        <p14:creationId xmlns:p14="http://schemas.microsoft.com/office/powerpoint/2010/main" val="3390249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77953E-1E4E-7F43-BEEF-FBE11D33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52" y="1613081"/>
            <a:ext cx="7790337" cy="4557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Algorithm</a:t>
            </a:r>
            <a:r>
              <a:rPr lang="sv-SE" dirty="0"/>
              <a:t> (Step 1): </a:t>
            </a:r>
            <a:r>
              <a:rPr lang="sv-SE" dirty="0" err="1"/>
              <a:t>Estimation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Multiplication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CH and PN</a:t>
            </a:r>
          </a:p>
        </p:txBody>
      </p:sp>
    </p:spTree>
    <p:extLst>
      <p:ext uri="{BB962C8B-B14F-4D97-AF65-F5344CB8AC3E}">
        <p14:creationId xmlns:p14="http://schemas.microsoft.com/office/powerpoint/2010/main" val="2976988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6C7456-86D5-C444-9069-585BAF710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18" y="1605518"/>
            <a:ext cx="7815973" cy="4572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Algorithm</a:t>
            </a:r>
            <a:r>
              <a:rPr lang="sv-SE" dirty="0"/>
              <a:t> (Step 1): </a:t>
            </a:r>
            <a:r>
              <a:rPr lang="sv-SE" dirty="0" err="1"/>
              <a:t>Estimation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Multiplication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CH and PN</a:t>
            </a:r>
          </a:p>
        </p:txBody>
      </p:sp>
    </p:spTree>
    <p:extLst>
      <p:ext uri="{BB962C8B-B14F-4D97-AF65-F5344CB8AC3E}">
        <p14:creationId xmlns:p14="http://schemas.microsoft.com/office/powerpoint/2010/main" val="93653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Algorithm</a:t>
            </a:r>
            <a:r>
              <a:rPr lang="sv-SE" dirty="0"/>
              <a:t> (Step 2): Separation </a:t>
            </a:r>
            <a:r>
              <a:rPr lang="sv-SE" dirty="0" err="1"/>
              <a:t>of</a:t>
            </a:r>
            <a:r>
              <a:rPr lang="sv-SE" dirty="0"/>
              <a:t> CH and PN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6196A-89EE-E440-9042-4D0BC9359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18" y="1605517"/>
            <a:ext cx="7815973" cy="143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43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1A986-3C54-9441-9B8D-3393ADCEA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18" y="1605518"/>
            <a:ext cx="7815973" cy="14320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Algorithm</a:t>
            </a:r>
            <a:r>
              <a:rPr lang="sv-SE" dirty="0"/>
              <a:t> (Step 2): Separation </a:t>
            </a:r>
            <a:r>
              <a:rPr lang="sv-SE" dirty="0" err="1"/>
              <a:t>of</a:t>
            </a:r>
            <a:r>
              <a:rPr lang="sv-SE" dirty="0"/>
              <a:t> CH and PN Components</a:t>
            </a:r>
          </a:p>
        </p:txBody>
      </p:sp>
    </p:spTree>
    <p:extLst>
      <p:ext uri="{BB962C8B-B14F-4D97-AF65-F5344CB8AC3E}">
        <p14:creationId xmlns:p14="http://schemas.microsoft.com/office/powerpoint/2010/main" val="142856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FDC936-2A04-8941-B428-5D8E8FB4A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18" y="1605519"/>
            <a:ext cx="7815973" cy="14320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Algorithm</a:t>
            </a:r>
            <a:r>
              <a:rPr lang="sv-SE" dirty="0"/>
              <a:t> (Step 2): Separation </a:t>
            </a:r>
            <a:r>
              <a:rPr lang="sv-SE" dirty="0" err="1"/>
              <a:t>of</a:t>
            </a:r>
            <a:r>
              <a:rPr lang="sv-SE" dirty="0"/>
              <a:t> CH and PN Components</a:t>
            </a:r>
          </a:p>
        </p:txBody>
      </p:sp>
    </p:spTree>
    <p:extLst>
      <p:ext uri="{BB962C8B-B14F-4D97-AF65-F5344CB8AC3E}">
        <p14:creationId xmlns:p14="http://schemas.microsoft.com/office/powerpoint/2010/main" val="1523093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FDC936-2A04-8941-B428-5D8E8FB4A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18" y="1605519"/>
            <a:ext cx="7815973" cy="14320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Algorithm</a:t>
            </a:r>
            <a:r>
              <a:rPr lang="sv-SE" dirty="0"/>
              <a:t> (Step 2): Separation </a:t>
            </a:r>
            <a:r>
              <a:rPr lang="sv-SE" dirty="0" err="1"/>
              <a:t>of</a:t>
            </a:r>
            <a:r>
              <a:rPr lang="sv-SE" dirty="0"/>
              <a:t> CH and PN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E494E1-1119-5743-9CE0-EFF19DF7C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46" y="3037585"/>
            <a:ext cx="8883805" cy="263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90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is </a:t>
            </a:r>
            <a:r>
              <a:rPr lang="sv-SE" dirty="0" err="1"/>
              <a:t>Our</a:t>
            </a:r>
            <a:r>
              <a:rPr lang="sv-SE" dirty="0"/>
              <a:t> Target?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0F6E07-6582-A743-8F0E-ABACD46E8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1954"/>
            <a:ext cx="9144000" cy="2247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584B07-D2CF-C84C-9419-DA0F4CA1F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9742"/>
            <a:ext cx="9144000" cy="1702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8D0C84-43AC-794B-8E67-7EF8E5731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68" y="5544191"/>
            <a:ext cx="7567961" cy="122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65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Algorithm</a:t>
            </a:r>
            <a:r>
              <a:rPr lang="sv-SE" dirty="0"/>
              <a:t> (Step 2): Separation </a:t>
            </a:r>
            <a:r>
              <a:rPr lang="sv-SE" dirty="0" err="1"/>
              <a:t>of</a:t>
            </a:r>
            <a:r>
              <a:rPr lang="sv-SE" dirty="0"/>
              <a:t> CH and PN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6ABB9-DCC2-F64F-870D-2966CEE57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20" y="1552316"/>
            <a:ext cx="7588354" cy="488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090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96BD63-74D9-9347-8DA9-9953CD37D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21" y="1552316"/>
            <a:ext cx="7588354" cy="48856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Algorithm</a:t>
            </a:r>
            <a:r>
              <a:rPr lang="sv-SE" dirty="0"/>
              <a:t> (Step 2): Separation </a:t>
            </a:r>
            <a:r>
              <a:rPr lang="sv-SE" dirty="0" err="1"/>
              <a:t>of</a:t>
            </a:r>
            <a:r>
              <a:rPr lang="sv-SE" dirty="0"/>
              <a:t> CH and PN Components</a:t>
            </a:r>
          </a:p>
        </p:txBody>
      </p:sp>
    </p:spTree>
    <p:extLst>
      <p:ext uri="{BB962C8B-B14F-4D97-AF65-F5344CB8AC3E}">
        <p14:creationId xmlns:p14="http://schemas.microsoft.com/office/powerpoint/2010/main" val="2578996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F94948-7D0C-784D-A5FF-5C7D42C53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21" y="1552316"/>
            <a:ext cx="7588354" cy="48856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Algorithm</a:t>
            </a:r>
            <a:r>
              <a:rPr lang="sv-SE" dirty="0"/>
              <a:t> (Step 2): Separation </a:t>
            </a:r>
            <a:r>
              <a:rPr lang="sv-SE" dirty="0" err="1"/>
              <a:t>of</a:t>
            </a:r>
            <a:r>
              <a:rPr lang="sv-SE" dirty="0"/>
              <a:t> CH and PN Components</a:t>
            </a:r>
          </a:p>
        </p:txBody>
      </p:sp>
    </p:spTree>
    <p:extLst>
      <p:ext uri="{BB962C8B-B14F-4D97-AF65-F5344CB8AC3E}">
        <p14:creationId xmlns:p14="http://schemas.microsoft.com/office/powerpoint/2010/main" val="33027861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7CBEE-9021-2241-99E1-DA272A3B2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22" y="1552316"/>
            <a:ext cx="7588354" cy="48856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Algorithm</a:t>
            </a:r>
            <a:r>
              <a:rPr lang="sv-SE" dirty="0"/>
              <a:t> (Step 2): Separation </a:t>
            </a:r>
            <a:r>
              <a:rPr lang="sv-SE" dirty="0" err="1"/>
              <a:t>of</a:t>
            </a:r>
            <a:r>
              <a:rPr lang="sv-SE" dirty="0"/>
              <a:t> CH and PN Components</a:t>
            </a:r>
          </a:p>
        </p:txBody>
      </p:sp>
    </p:spTree>
    <p:extLst>
      <p:ext uri="{BB962C8B-B14F-4D97-AF65-F5344CB8AC3E}">
        <p14:creationId xmlns:p14="http://schemas.microsoft.com/office/powerpoint/2010/main" val="2709469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F9DBAE-8526-9F42-B2B4-A73685429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22" y="1552316"/>
            <a:ext cx="7588354" cy="48856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Algorithm</a:t>
            </a:r>
            <a:r>
              <a:rPr lang="sv-SE" dirty="0"/>
              <a:t> (Step 2): Separation </a:t>
            </a:r>
            <a:r>
              <a:rPr lang="sv-SE" dirty="0" err="1"/>
              <a:t>of</a:t>
            </a:r>
            <a:r>
              <a:rPr lang="sv-SE" dirty="0"/>
              <a:t> CH and PN Components</a:t>
            </a:r>
          </a:p>
        </p:txBody>
      </p:sp>
    </p:spTree>
    <p:extLst>
      <p:ext uri="{BB962C8B-B14F-4D97-AF65-F5344CB8AC3E}">
        <p14:creationId xmlns:p14="http://schemas.microsoft.com/office/powerpoint/2010/main" val="1014120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F4D754-8324-1847-B605-20B83F3A5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22" y="1552315"/>
            <a:ext cx="7588354" cy="48856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Algorithm</a:t>
            </a:r>
            <a:r>
              <a:rPr lang="sv-SE" dirty="0"/>
              <a:t> (Step 2): Separation </a:t>
            </a:r>
            <a:r>
              <a:rPr lang="sv-SE" dirty="0" err="1"/>
              <a:t>of</a:t>
            </a:r>
            <a:r>
              <a:rPr lang="sv-SE" dirty="0"/>
              <a:t> CH and PN Components</a:t>
            </a:r>
          </a:p>
        </p:txBody>
      </p:sp>
    </p:spTree>
    <p:extLst>
      <p:ext uri="{BB962C8B-B14F-4D97-AF65-F5344CB8AC3E}">
        <p14:creationId xmlns:p14="http://schemas.microsoft.com/office/powerpoint/2010/main" val="934950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AFFD1-9208-6247-B299-1B7A939EB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22" y="1552315"/>
            <a:ext cx="7588355" cy="48856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Algorithm</a:t>
            </a:r>
            <a:r>
              <a:rPr lang="sv-SE" dirty="0"/>
              <a:t> (Step 2): Separation </a:t>
            </a:r>
            <a:r>
              <a:rPr lang="sv-SE" dirty="0" err="1"/>
              <a:t>of</a:t>
            </a:r>
            <a:r>
              <a:rPr lang="sv-SE" dirty="0"/>
              <a:t> CH and PN Components</a:t>
            </a:r>
          </a:p>
        </p:txBody>
      </p:sp>
    </p:spTree>
    <p:extLst>
      <p:ext uri="{BB962C8B-B14F-4D97-AF65-F5344CB8AC3E}">
        <p14:creationId xmlns:p14="http://schemas.microsoft.com/office/powerpoint/2010/main" val="10973825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Bildobjekt 9" descr="framsidor150 ny grön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90500"/>
            <a:ext cx="8785225" cy="651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ktangel 10"/>
          <p:cNvSpPr>
            <a:spLocks/>
          </p:cNvSpPr>
          <p:nvPr/>
        </p:nvSpPr>
        <p:spPr bwMode="auto">
          <a:xfrm>
            <a:off x="2695575" y="1531357"/>
            <a:ext cx="6275388" cy="22394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92354" tIns="46178" rIns="92354" bIns="46178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en-US" altLang="en-US" b="1" dirty="0">
              <a:solidFill>
                <a:srgbClr val="9C6114"/>
              </a:solidFill>
              <a:ea typeface="MS PGothic" panose="020B0600070205080204" pitchFamily="34" charset="-128"/>
            </a:endParaRPr>
          </a:p>
        </p:txBody>
      </p:sp>
      <p:sp>
        <p:nvSpPr>
          <p:cNvPr id="6148" name="Rak 8"/>
          <p:cNvSpPr>
            <a:spLocks noChangeShapeType="1"/>
          </p:cNvSpPr>
          <p:nvPr/>
        </p:nvSpPr>
        <p:spPr bwMode="auto">
          <a:xfrm>
            <a:off x="2986088" y="2774950"/>
            <a:ext cx="5973762" cy="1588"/>
          </a:xfrm>
          <a:prstGeom prst="line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6149" name="Bildobjekt 13" descr="Lunds sigill RGB 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4289425"/>
            <a:ext cx="2714625" cy="25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Bildobjekt 12" descr="LundUniversity_C2line RGB 1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381000"/>
            <a:ext cx="719138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ubrik 1"/>
          <p:cNvSpPr>
            <a:spLocks noGrp="1" noChangeArrowheads="1"/>
          </p:cNvSpPr>
          <p:nvPr>
            <p:ph type="ctrTitle" idx="4294967295"/>
          </p:nvPr>
        </p:nvSpPr>
        <p:spPr>
          <a:xfrm>
            <a:off x="2989263" y="1514475"/>
            <a:ext cx="5826125" cy="1192213"/>
          </a:xfrm>
        </p:spPr>
        <p:txBody>
          <a:bodyPr lIns="0" tIns="98172" rIns="0" bIns="83627" anchor="t"/>
          <a:lstStyle/>
          <a:p>
            <a:r>
              <a:rPr lang="en-US" altLang="en-US" sz="2800" dirty="0"/>
              <a:t>Performance Evaluation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65678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FD591C-B3CF-0A4A-9C1F-66D65151E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21" y="1552315"/>
            <a:ext cx="7588355" cy="4885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Performance</a:t>
            </a:r>
            <a:r>
              <a:rPr lang="sv-SE" dirty="0"/>
              <a:t> </a:t>
            </a:r>
            <a:r>
              <a:rPr lang="sv-SE" dirty="0" err="1"/>
              <a:t>Evaluation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59173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Performance</a:t>
            </a:r>
            <a:r>
              <a:rPr lang="sv-SE" dirty="0"/>
              <a:t> </a:t>
            </a:r>
            <a:r>
              <a:rPr lang="sv-SE" dirty="0" err="1"/>
              <a:t>Evaluation</a:t>
            </a:r>
            <a:endParaRPr lang="sv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A76D9-5253-4845-85C5-FFF81A1C3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13" y="1552315"/>
            <a:ext cx="7595863" cy="270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90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is </a:t>
            </a:r>
            <a:r>
              <a:rPr lang="sv-SE" dirty="0" err="1"/>
              <a:t>Our</a:t>
            </a:r>
            <a:r>
              <a:rPr lang="sv-SE" dirty="0"/>
              <a:t> Target?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0F6E07-6582-A743-8F0E-ABACD46E8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1954"/>
            <a:ext cx="9144000" cy="2247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584B07-D2CF-C84C-9419-DA0F4CA1F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9742"/>
            <a:ext cx="9144000" cy="17028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CA2DD1-5216-E145-8E88-DBED8E501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235" y="5542073"/>
            <a:ext cx="7515922" cy="121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855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531F3D-8217-A34B-AA26-25EDC37EB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13" y="1552315"/>
            <a:ext cx="7595863" cy="27053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Performance</a:t>
            </a:r>
            <a:r>
              <a:rPr lang="sv-SE" dirty="0"/>
              <a:t> </a:t>
            </a:r>
            <a:r>
              <a:rPr lang="sv-SE" dirty="0" err="1"/>
              <a:t>Evaluation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702357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531F3D-8217-A34B-AA26-25EDC37EB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13" y="1552315"/>
            <a:ext cx="7595863" cy="27053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Performance</a:t>
            </a:r>
            <a:r>
              <a:rPr lang="sv-SE" dirty="0"/>
              <a:t> </a:t>
            </a:r>
            <a:r>
              <a:rPr lang="sv-SE" dirty="0" err="1"/>
              <a:t>Evaluation</a:t>
            </a:r>
            <a:endParaRPr lang="sv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25119-725F-7F45-9189-261200AB4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76" y="4196066"/>
            <a:ext cx="7620000" cy="271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779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DE76F7-D0CB-654D-9724-5E2FA4DC8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4" y="4189795"/>
            <a:ext cx="7595863" cy="27053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531F3D-8217-A34B-AA26-25EDC37EB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13" y="1552315"/>
            <a:ext cx="7595863" cy="27053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Performance</a:t>
            </a:r>
            <a:r>
              <a:rPr lang="sv-SE" dirty="0"/>
              <a:t> </a:t>
            </a:r>
            <a:r>
              <a:rPr lang="sv-SE" dirty="0" err="1"/>
              <a:t>Evaluation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525401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Performance</a:t>
            </a:r>
            <a:r>
              <a:rPr lang="sv-SE" dirty="0"/>
              <a:t> </a:t>
            </a:r>
            <a:r>
              <a:rPr lang="sv-SE" dirty="0" err="1"/>
              <a:t>Evaluation</a:t>
            </a:r>
            <a:endParaRPr lang="sv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E56A5-FF2B-6E47-AB5D-B9AC4A302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42" y="1561170"/>
            <a:ext cx="7344342" cy="472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847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Plan</a:t>
            </a:r>
          </a:p>
        </p:txBody>
      </p:sp>
      <p:sp>
        <p:nvSpPr>
          <p:cNvPr id="6" name="Platshållare för innehåll 2"/>
          <p:cNvSpPr txBox="1">
            <a:spLocks/>
          </p:cNvSpPr>
          <p:nvPr/>
        </p:nvSpPr>
        <p:spPr bwMode="auto">
          <a:xfrm>
            <a:off x="653474" y="1932909"/>
            <a:ext cx="7725825" cy="2454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1" tIns="45710" rIns="91421" bIns="45710" numCol="1" anchor="t" anchorCtr="0" compatLnSpc="1">
            <a:prstTxWarp prst="textNoShape">
              <a:avLst/>
            </a:prstTxWarp>
          </a:bodyPr>
          <a:lstStyle>
            <a:lvl1pPr marL="232490" indent="-232490" algn="l" defTabSz="913920" rtl="0" eaLnBrk="1" fontAlgn="base" hangingPunct="1">
              <a:spcBef>
                <a:spcPts val="101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Char char="•"/>
              <a:defRPr sz="2200" b="0">
                <a:solidFill>
                  <a:schemeClr val="tx2"/>
                </a:solidFill>
                <a:latin typeface="+mn-lt"/>
                <a:ea typeface="ＭＳ Ｐゴシック" charset="-128"/>
                <a:cs typeface="+mn-cs"/>
              </a:defRPr>
            </a:lvl1pPr>
            <a:lvl2pPr marL="707087" indent="-250125" algn="l" defTabSz="913920" rtl="0" eaLnBrk="1" fontAlgn="base" hangingPunct="1">
              <a:spcBef>
                <a:spcPts val="1010"/>
              </a:spcBef>
              <a:spcAft>
                <a:spcPts val="0"/>
              </a:spcAft>
              <a:buClr>
                <a:schemeClr val="tx1"/>
              </a:buClr>
              <a:buChar char="–"/>
              <a:defRPr sz="2200" b="0">
                <a:solidFill>
                  <a:schemeClr val="tx2"/>
                </a:solidFill>
                <a:latin typeface="+mn-lt"/>
                <a:ea typeface="ＭＳ Ｐゴシック" charset="-128"/>
              </a:defRPr>
            </a:lvl2pPr>
            <a:lvl3pPr marL="1099912" indent="-181182" algn="l" defTabSz="913920" rtl="0" eaLnBrk="1" fontAlgn="base" hangingPunct="1">
              <a:spcBef>
                <a:spcPts val="1010"/>
              </a:spcBef>
              <a:spcAft>
                <a:spcPts val="0"/>
              </a:spcAft>
              <a:buClr>
                <a:schemeClr val="tx1"/>
              </a:buClr>
              <a:buFont typeface="Lucida Grande"/>
              <a:buChar char="»"/>
              <a:defRPr sz="2000" b="0">
                <a:solidFill>
                  <a:schemeClr val="tx2"/>
                </a:solidFill>
                <a:latin typeface="+mn-lt"/>
                <a:ea typeface="ＭＳ Ｐゴシック" charset="-128"/>
              </a:defRPr>
            </a:lvl3pPr>
            <a:lvl4pPr marL="1566493" indent="-195611" algn="l" defTabSz="913920" rtl="0" eaLnBrk="1" fontAlgn="base" hangingPunct="1">
              <a:spcBef>
                <a:spcPts val="1010"/>
              </a:spcBef>
              <a:spcAft>
                <a:spcPts val="0"/>
              </a:spcAft>
              <a:buClr>
                <a:schemeClr val="tx1"/>
              </a:buClr>
              <a:buChar char="–"/>
              <a:defRPr sz="2000" b="0">
                <a:solidFill>
                  <a:schemeClr val="tx2"/>
                </a:solidFill>
                <a:latin typeface="+mn-lt"/>
                <a:ea typeface="ＭＳ Ｐゴシック" charset="-128"/>
              </a:defRPr>
            </a:lvl4pPr>
            <a:lvl5pPr marL="2057124" indent="-229283" algn="l" defTabSz="913920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8895" indent="-229283" algn="l" defTabSz="913920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80666" indent="-229283" algn="l" defTabSz="913920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42436" indent="-229283" algn="l" defTabSz="913920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904206" indent="-229283" algn="l" defTabSz="913920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lvl="0">
              <a:buFont typeface="Wingdings" panose="05000000000000000000" pitchFamily="2" charset="2"/>
              <a:buChar char="Ø"/>
            </a:pPr>
            <a:endParaRPr lang="sv-SE" sz="2000" b="1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sv-SE" sz="2000" b="1" dirty="0" err="1"/>
              <a:t>Generalization</a:t>
            </a:r>
            <a:r>
              <a:rPr lang="sv-SE" sz="2000" b="1" dirty="0"/>
              <a:t> </a:t>
            </a:r>
            <a:r>
              <a:rPr lang="sv-SE" sz="2000" b="1" dirty="0" err="1"/>
              <a:t>of</a:t>
            </a:r>
            <a:r>
              <a:rPr lang="sv-SE" sz="2000" b="1" dirty="0"/>
              <a:t> pilot </a:t>
            </a:r>
            <a:r>
              <a:rPr lang="sv-SE" sz="2000" b="1" dirty="0" err="1"/>
              <a:t>pattern</a:t>
            </a:r>
            <a:endParaRPr lang="sv-SE" sz="20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sv-SE" sz="2000" b="1" dirty="0"/>
              <a:t>Overhead/ SINR / </a:t>
            </a:r>
            <a:r>
              <a:rPr lang="sv-SE" sz="2000" b="1" dirty="0" err="1"/>
              <a:t>Ergodic</a:t>
            </a:r>
            <a:r>
              <a:rPr lang="sv-SE" sz="2000" b="1" dirty="0"/>
              <a:t> </a:t>
            </a:r>
            <a:r>
              <a:rPr lang="sv-SE" sz="2000" b="1" dirty="0" err="1"/>
              <a:t>spectral</a:t>
            </a:r>
            <a:r>
              <a:rPr lang="sv-SE" sz="2000" b="1" dirty="0"/>
              <a:t> </a:t>
            </a:r>
            <a:r>
              <a:rPr lang="sv-SE" sz="2000" b="1" dirty="0" err="1"/>
              <a:t>efficiency</a:t>
            </a:r>
            <a:r>
              <a:rPr lang="sv-SE" sz="2000" b="1" dirty="0"/>
              <a:t> </a:t>
            </a:r>
            <a:r>
              <a:rPr lang="sv-SE" sz="2000" b="1" dirty="0" err="1"/>
              <a:t>bound</a:t>
            </a:r>
            <a:r>
              <a:rPr lang="sv-SE" sz="2000" b="1" dirty="0"/>
              <a:t>  </a:t>
            </a:r>
            <a:r>
              <a:rPr lang="sv-SE" sz="2000" b="1" dirty="0" err="1"/>
              <a:t>analysis</a:t>
            </a:r>
            <a:endParaRPr lang="sv-SE" sz="2000" b="1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sv-SE" sz="1800" dirty="0" err="1"/>
              <a:t>Depending</a:t>
            </a:r>
            <a:r>
              <a:rPr lang="sv-SE" sz="1800" dirty="0"/>
              <a:t> on LO </a:t>
            </a:r>
            <a:r>
              <a:rPr lang="sv-SE" sz="1800" dirty="0" err="1"/>
              <a:t>quality</a:t>
            </a:r>
            <a:endParaRPr lang="sv-SE" sz="180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sv-SE" sz="1800" dirty="0" err="1"/>
              <a:t>Depending</a:t>
            </a:r>
            <a:r>
              <a:rPr lang="sv-SE" sz="1800" dirty="0"/>
              <a:t> on </a:t>
            </a:r>
            <a:r>
              <a:rPr lang="sv-SE" sz="1800" dirty="0" err="1"/>
              <a:t>coherence</a:t>
            </a:r>
            <a:r>
              <a:rPr lang="sv-SE" sz="1800" dirty="0"/>
              <a:t> </a:t>
            </a:r>
            <a:r>
              <a:rPr lang="sv-SE" sz="1800" dirty="0" err="1"/>
              <a:t>bandwidth</a:t>
            </a:r>
            <a:r>
              <a:rPr lang="sv-SE" sz="1800" dirty="0"/>
              <a:t>/</a:t>
            </a:r>
            <a:r>
              <a:rPr lang="sv-SE" sz="1800" dirty="0" err="1"/>
              <a:t>coherence</a:t>
            </a:r>
            <a:r>
              <a:rPr lang="sv-SE" sz="1800" dirty="0"/>
              <a:t> </a:t>
            </a:r>
            <a:r>
              <a:rPr lang="sv-SE" sz="1800" dirty="0" err="1"/>
              <a:t>time</a:t>
            </a:r>
            <a:endParaRPr lang="sv-SE" sz="20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sv-SE" sz="2000" b="1" dirty="0"/>
              <a:t>Implementation </a:t>
            </a:r>
            <a:r>
              <a:rPr lang="sv-SE" sz="2000" b="1" dirty="0" err="1"/>
              <a:t>of</a:t>
            </a:r>
            <a:r>
              <a:rPr lang="sv-SE" sz="2000" b="1" dirty="0"/>
              <a:t> PN </a:t>
            </a:r>
            <a:r>
              <a:rPr lang="sv-SE" sz="2000" b="1" dirty="0" err="1"/>
              <a:t>estimation</a:t>
            </a:r>
            <a:r>
              <a:rPr lang="sv-SE" sz="2000" b="1" dirty="0"/>
              <a:t> and </a:t>
            </a:r>
            <a:r>
              <a:rPr lang="sv-SE" sz="2000" b="1" dirty="0" err="1"/>
              <a:t>compensation</a:t>
            </a:r>
            <a:endParaRPr lang="sv-SE" sz="2000" b="1" dirty="0"/>
          </a:p>
          <a:p>
            <a:pPr>
              <a:buFont typeface="Wingdings" panose="05000000000000000000" pitchFamily="2" charset="2"/>
              <a:buChar char="Ø"/>
            </a:pPr>
            <a:endParaRPr lang="sv-SE" sz="2000" b="1" dirty="0"/>
          </a:p>
        </p:txBody>
      </p:sp>
    </p:spTree>
    <p:extLst>
      <p:ext uri="{BB962C8B-B14F-4D97-AF65-F5344CB8AC3E}">
        <p14:creationId xmlns:p14="http://schemas.microsoft.com/office/powerpoint/2010/main" val="12010887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Bildobjekt 9" descr="framsidor150 ny grön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90500"/>
            <a:ext cx="8785225" cy="651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ktangel 10"/>
          <p:cNvSpPr>
            <a:spLocks/>
          </p:cNvSpPr>
          <p:nvPr/>
        </p:nvSpPr>
        <p:spPr bwMode="auto">
          <a:xfrm>
            <a:off x="2698750" y="1520825"/>
            <a:ext cx="6275388" cy="22394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92354" tIns="46178" rIns="92354" bIns="46178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en-US" altLang="en-US" b="1" dirty="0">
              <a:solidFill>
                <a:srgbClr val="9C6114"/>
              </a:solidFill>
              <a:ea typeface="MS PGothic" panose="020B0600070205080204" pitchFamily="34" charset="-128"/>
            </a:endParaRPr>
          </a:p>
        </p:txBody>
      </p:sp>
      <p:sp>
        <p:nvSpPr>
          <p:cNvPr id="6148" name="Rak 8"/>
          <p:cNvSpPr>
            <a:spLocks noChangeShapeType="1"/>
          </p:cNvSpPr>
          <p:nvPr/>
        </p:nvSpPr>
        <p:spPr bwMode="auto">
          <a:xfrm>
            <a:off x="2986088" y="2774950"/>
            <a:ext cx="5973762" cy="1588"/>
          </a:xfrm>
          <a:prstGeom prst="line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6149" name="Bildobjekt 13" descr="Lunds sigill RGB 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4289425"/>
            <a:ext cx="2714625" cy="25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Bildobjekt 12" descr="LundUniversity_C2line RGB 1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381000"/>
            <a:ext cx="719138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ubrik 1"/>
          <p:cNvSpPr>
            <a:spLocks noGrp="1" noChangeArrowheads="1"/>
          </p:cNvSpPr>
          <p:nvPr>
            <p:ph type="ctrTitle" idx="4294967295"/>
          </p:nvPr>
        </p:nvSpPr>
        <p:spPr>
          <a:xfrm>
            <a:off x="2989263" y="1514475"/>
            <a:ext cx="5826125" cy="1192213"/>
          </a:xfrm>
        </p:spPr>
        <p:txBody>
          <a:bodyPr lIns="0" tIns="98172" rIns="0" bIns="83627" anchor="t"/>
          <a:lstStyle/>
          <a:p>
            <a:r>
              <a:rPr lang="en-US" altLang="en-US" sz="2800" dirty="0"/>
              <a:t>Thanks!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14161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Background</a:t>
            </a:r>
            <a:r>
              <a:rPr lang="sv-SE" dirty="0"/>
              <a:t>: System </a:t>
            </a:r>
            <a:r>
              <a:rPr lang="sv-SE" dirty="0" err="1"/>
              <a:t>Model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Phase</a:t>
            </a:r>
            <a:r>
              <a:rPr lang="sv-SE" dirty="0"/>
              <a:t> </a:t>
            </a:r>
            <a:r>
              <a:rPr lang="sv-SE" dirty="0" err="1"/>
              <a:t>Noise</a:t>
            </a:r>
            <a:r>
              <a:rPr lang="sv-SE" dirty="0"/>
              <a:t> (PN)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83E2F3-861D-5A43-A341-22E6A7751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37" y="1581150"/>
            <a:ext cx="3693574" cy="229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68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97DBFE-C35B-8245-A6C1-B0C633068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37" y="1581150"/>
            <a:ext cx="3693573" cy="22966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Background</a:t>
            </a:r>
            <a:r>
              <a:rPr lang="sv-SE" dirty="0"/>
              <a:t>: System </a:t>
            </a:r>
            <a:r>
              <a:rPr lang="sv-SE" dirty="0" err="1"/>
              <a:t>Model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Phase</a:t>
            </a:r>
            <a:r>
              <a:rPr lang="sv-SE" dirty="0"/>
              <a:t> </a:t>
            </a:r>
            <a:r>
              <a:rPr lang="sv-SE" dirty="0" err="1"/>
              <a:t>Noise</a:t>
            </a:r>
            <a:r>
              <a:rPr lang="sv-SE" dirty="0"/>
              <a:t> (PN)</a:t>
            </a:r>
          </a:p>
        </p:txBody>
      </p:sp>
    </p:spTree>
    <p:extLst>
      <p:ext uri="{BB962C8B-B14F-4D97-AF65-F5344CB8AC3E}">
        <p14:creationId xmlns:p14="http://schemas.microsoft.com/office/powerpoint/2010/main" val="3689173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97DBFE-C35B-8245-A6C1-B0C633068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37" y="1581150"/>
            <a:ext cx="3693573" cy="22966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Background</a:t>
            </a:r>
            <a:r>
              <a:rPr lang="sv-SE" dirty="0"/>
              <a:t>: System </a:t>
            </a:r>
            <a:r>
              <a:rPr lang="sv-SE" dirty="0" err="1"/>
              <a:t>Model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Phase</a:t>
            </a:r>
            <a:r>
              <a:rPr lang="sv-SE" dirty="0"/>
              <a:t> </a:t>
            </a:r>
            <a:r>
              <a:rPr lang="sv-SE" dirty="0" err="1"/>
              <a:t>Noise</a:t>
            </a:r>
            <a:r>
              <a:rPr lang="sv-SE" dirty="0"/>
              <a:t> (PN)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4C847-181A-7545-B25E-0B4CF9EC9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410" y="1576121"/>
            <a:ext cx="3701662" cy="230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48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97DBFE-C35B-8245-A6C1-B0C633068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37" y="1581150"/>
            <a:ext cx="3693573" cy="22966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Background</a:t>
            </a:r>
            <a:r>
              <a:rPr lang="sv-SE" dirty="0"/>
              <a:t>: System </a:t>
            </a:r>
            <a:r>
              <a:rPr lang="sv-SE" dirty="0" err="1"/>
              <a:t>Model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Phase</a:t>
            </a:r>
            <a:r>
              <a:rPr lang="sv-SE" dirty="0"/>
              <a:t> </a:t>
            </a:r>
            <a:r>
              <a:rPr lang="sv-SE" dirty="0" err="1"/>
              <a:t>Noise</a:t>
            </a:r>
            <a:r>
              <a:rPr lang="sv-SE" dirty="0"/>
              <a:t> (PN)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4C847-181A-7545-B25E-0B4CF9EC9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410" y="1576121"/>
            <a:ext cx="3701662" cy="23016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CBCE42-80AB-FC4F-BE3E-8DCC1E489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75" y="3877796"/>
            <a:ext cx="7404597" cy="23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94828"/>
      </p:ext>
    </p:extLst>
  </p:cSld>
  <p:clrMapOvr>
    <a:masterClrMapping/>
  </p:clrMapOvr>
</p:sld>
</file>

<file path=ppt/theme/theme1.xml><?xml version="1.0" encoding="utf-8"?>
<a:theme xmlns:a="http://schemas.openxmlformats.org/drawingml/2006/main" name="LU_PPT-mall_2012_ENG_121127">
  <a:themeElements>
    <a:clrScheme name="Anpassad 4">
      <a:dk1>
        <a:srgbClr val="9C6114"/>
      </a:dk1>
      <a:lt1>
        <a:srgbClr val="FFFFFF"/>
      </a:lt1>
      <a:dk2>
        <a:srgbClr val="000000"/>
      </a:dk2>
      <a:lt2>
        <a:srgbClr val="000080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33333"/>
      </a:hlink>
      <a:folHlink>
        <a:srgbClr val="000080"/>
      </a:folHlink>
    </a:clrScheme>
    <a:fontScheme name="LundsUniversitet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048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dirty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048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200" b="0" dirty="0" err="1" smtClean="0">
            <a:solidFill>
              <a:schemeClr val="tx2"/>
            </a:solidFill>
          </a:defRPr>
        </a:defPPr>
      </a:lstStyle>
    </a:txDef>
  </a:objectDefaults>
  <a:extraClrSchemeLst>
    <a:extraClrScheme>
      <a:clrScheme name="Standardformgivn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6633"/>
        </a:accent1>
        <a:accent2>
          <a:srgbClr val="C4BC9C"/>
        </a:accent2>
        <a:accent3>
          <a:srgbClr val="FFFFFF"/>
        </a:accent3>
        <a:accent4>
          <a:srgbClr val="000000"/>
        </a:accent4>
        <a:accent5>
          <a:srgbClr val="CAB8AD"/>
        </a:accent5>
        <a:accent6>
          <a:srgbClr val="B1AA8D"/>
        </a:accent6>
        <a:hlink>
          <a:srgbClr val="EB730F"/>
        </a:hlink>
        <a:folHlink>
          <a:srgbClr val="0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NIWeekTemplate2014</Template>
  <TotalTime>65172</TotalTime>
  <Words>548</Words>
  <Application>Microsoft Macintosh PowerPoint</Application>
  <PresentationFormat>On-screen Show (4:3)</PresentationFormat>
  <Paragraphs>102</Paragraphs>
  <Slides>55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DejaVu Sans</vt:lpstr>
      <vt:lpstr>Frutiger 45 Light</vt:lpstr>
      <vt:lpstr>ＭＳ Ｐゴシック</vt:lpstr>
      <vt:lpstr>ＭＳ Ｐゴシック</vt:lpstr>
      <vt:lpstr>Arial</vt:lpstr>
      <vt:lpstr>Calibri</vt:lpstr>
      <vt:lpstr>Lucida Grande</vt:lpstr>
      <vt:lpstr>Times New Roman</vt:lpstr>
      <vt:lpstr>Wingdings</vt:lpstr>
      <vt:lpstr>LU_PPT-mall_2012_ENG_121127</vt:lpstr>
      <vt:lpstr>Coordination in Distributed Multi-User  High-Performance Dense Networks  (5G Synchronization: September Update)  </vt:lpstr>
      <vt:lpstr>Outline</vt:lpstr>
      <vt:lpstr>What is the Motivation?</vt:lpstr>
      <vt:lpstr>What is Our Target?</vt:lpstr>
      <vt:lpstr>What is Our Target?</vt:lpstr>
      <vt:lpstr>Background: System Model with Phase Noise (PN)</vt:lpstr>
      <vt:lpstr>Background: System Model with Phase Noise (PN)</vt:lpstr>
      <vt:lpstr>Background: System Model with Phase Noise (PN)</vt:lpstr>
      <vt:lpstr>Background: System Model with Phase Noise (PN)</vt:lpstr>
      <vt:lpstr>Background: System Model with Phase Noise (PN)</vt:lpstr>
      <vt:lpstr>Background: Difficulty of Low Complexity PNC</vt:lpstr>
      <vt:lpstr>Background: Difficulty of Low Complexity PNC</vt:lpstr>
      <vt:lpstr>Background: Difficulty of Low Complexity PNC</vt:lpstr>
      <vt:lpstr>Background: Difficulty of Low Complexity PNC</vt:lpstr>
      <vt:lpstr>Background: Difficulty of Low Complexity PNC</vt:lpstr>
      <vt:lpstr>Background: Difficulty of Low Complexity PNC</vt:lpstr>
      <vt:lpstr>Background: Difficulty of Low Complexity PNC</vt:lpstr>
      <vt:lpstr>Background: Difficulty of Low Complexity PNC</vt:lpstr>
      <vt:lpstr>Background: Difficulty of Low Complexity PNC</vt:lpstr>
      <vt:lpstr>Background: Difficulty of Low Complexity PNC</vt:lpstr>
      <vt:lpstr>Background: Difficulty of Low Complexity PNC</vt:lpstr>
      <vt:lpstr>Background: Difficulty of Low Complexity PNC</vt:lpstr>
      <vt:lpstr>Background: Difficulty of Low Complexity PNC</vt:lpstr>
      <vt:lpstr>Background: Difficulty of Low Complexity PNC</vt:lpstr>
      <vt:lpstr>Background: Difficulty of Low Complexity PNC</vt:lpstr>
      <vt:lpstr>Our Idea: Utilizing Coherence Bandwidth</vt:lpstr>
      <vt:lpstr>What is the Main Strategy?</vt:lpstr>
      <vt:lpstr>What is the Key Strategy for PN Estimation?</vt:lpstr>
      <vt:lpstr>Background: Number of Combination of CH and PN</vt:lpstr>
      <vt:lpstr>Algorithm (Step 1): Estimation of Multiplication of CH and PN</vt:lpstr>
      <vt:lpstr>Algorithm (Step 1): Estimation of Multiplication of CH and PN</vt:lpstr>
      <vt:lpstr>Algorithm (Step 1): Estimation of Multiplication of CH and PN</vt:lpstr>
      <vt:lpstr>Algorithm (Step 1): Estimation of Multiplication of CH and PN</vt:lpstr>
      <vt:lpstr>Algorithm (Step 1): Estimation of Multiplication of CH and PN</vt:lpstr>
      <vt:lpstr>Algorithm (Step 1): Estimation of Multiplication of CH and PN</vt:lpstr>
      <vt:lpstr>Algorithm (Step 2): Separation of CH and PN Components</vt:lpstr>
      <vt:lpstr>Algorithm (Step 2): Separation of CH and PN Components</vt:lpstr>
      <vt:lpstr>Algorithm (Step 2): Separation of CH and PN Components</vt:lpstr>
      <vt:lpstr>Algorithm (Step 2): Separation of CH and PN Components</vt:lpstr>
      <vt:lpstr>Algorithm (Step 2): Separation of CH and PN Components</vt:lpstr>
      <vt:lpstr>Algorithm (Step 2): Separation of CH and PN Components</vt:lpstr>
      <vt:lpstr>Algorithm (Step 2): Separation of CH and PN Components</vt:lpstr>
      <vt:lpstr>Algorithm (Step 2): Separation of CH and PN Components</vt:lpstr>
      <vt:lpstr>Algorithm (Step 2): Separation of CH and PN Components</vt:lpstr>
      <vt:lpstr>Algorithm (Step 2): Separation of CH and PN Components</vt:lpstr>
      <vt:lpstr>Algorithm (Step 2): Separation of CH and PN Components</vt:lpstr>
      <vt:lpstr>Performance Evaluation</vt:lpstr>
      <vt:lpstr>Performance Evaluation</vt:lpstr>
      <vt:lpstr>Performance Evaluation</vt:lpstr>
      <vt:lpstr>Performance Evaluation</vt:lpstr>
      <vt:lpstr>Performance Evaluation</vt:lpstr>
      <vt:lpstr>Performance Evaluation</vt:lpstr>
      <vt:lpstr>Performance Evaluation</vt:lpstr>
      <vt:lpstr>Plan</vt:lpstr>
      <vt:lpstr>Thanks!</vt:lpstr>
    </vt:vector>
  </TitlesOfParts>
  <Company>National Instruments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dcobb</dc:creator>
  <cp:lastModifiedBy>Microsoft Office User</cp:lastModifiedBy>
  <cp:revision>2744</cp:revision>
  <cp:lastPrinted>2018-08-10T07:04:27Z</cp:lastPrinted>
  <dcterms:created xsi:type="dcterms:W3CDTF">2014-03-28T16:36:19Z</dcterms:created>
  <dcterms:modified xsi:type="dcterms:W3CDTF">2018-10-01T09:44:57Z</dcterms:modified>
</cp:coreProperties>
</file>